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0.xml" ContentType="application/vnd.openxmlformats-officedocument.theme+xml"/>
  <Override PartName="/ppt/slideLayouts/slideLayout97.xml" ContentType="application/vnd.openxmlformats-officedocument.presentationml.slideLayout+xml"/>
  <Override PartName="/ppt/theme/theme11.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2.xml" ContentType="application/vnd.openxmlformats-officedocument.theme+xml"/>
  <Override PartName="/ppt/slideLayouts/slideLayout111.xml" ContentType="application/vnd.openxmlformats-officedocument.presentationml.slideLayout+xml"/>
  <Override PartName="/ppt/theme/theme13.xml" ContentType="application/vnd.openxmlformats-officedocument.theme+xml"/>
  <Override PartName="/ppt/slideLayouts/slideLayout11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 id="2147483676" r:id="rId5"/>
    <p:sldMasterId id="2147483672" r:id="rId6"/>
    <p:sldMasterId id="2147483685" r:id="rId7"/>
    <p:sldMasterId id="2147483707" r:id="rId8"/>
    <p:sldMasterId id="2147483720" r:id="rId9"/>
    <p:sldMasterId id="2147483734" r:id="rId10"/>
    <p:sldMasterId id="2147483747" r:id="rId11"/>
    <p:sldMasterId id="2147483761" r:id="rId12"/>
    <p:sldMasterId id="2147483775" r:id="rId13"/>
    <p:sldMasterId id="2147483796" r:id="rId14"/>
    <p:sldMasterId id="2147483971" r:id="rId15"/>
    <p:sldMasterId id="2147483989" r:id="rId16"/>
    <p:sldMasterId id="2147483991" r:id="rId17"/>
  </p:sldMasterIdLst>
  <p:notesMasterIdLst>
    <p:notesMasterId r:id="rId34"/>
  </p:notesMasterIdLst>
  <p:handoutMasterIdLst>
    <p:handoutMasterId r:id="rId35"/>
  </p:handoutMasterIdLst>
  <p:sldIdLst>
    <p:sldId id="585" r:id="rId18"/>
    <p:sldId id="568" r:id="rId19"/>
    <p:sldId id="574" r:id="rId20"/>
    <p:sldId id="560" r:id="rId21"/>
    <p:sldId id="564" r:id="rId22"/>
    <p:sldId id="566" r:id="rId23"/>
    <p:sldId id="586" r:id="rId24"/>
    <p:sldId id="572" r:id="rId25"/>
    <p:sldId id="565" r:id="rId26"/>
    <p:sldId id="569" r:id="rId27"/>
    <p:sldId id="575" r:id="rId28"/>
    <p:sldId id="573" r:id="rId29"/>
    <p:sldId id="578" r:id="rId30"/>
    <p:sldId id="579" r:id="rId31"/>
    <p:sldId id="577" r:id="rId32"/>
    <p:sldId id="587" r:id="rId33"/>
  </p:sldIdLst>
  <p:sldSz cx="12195175" cy="6859588"/>
  <p:notesSz cx="6858000" cy="9144000"/>
  <p:defaultTex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p15:clr>
            <a:srgbClr val="A4A3A4"/>
          </p15:clr>
        </p15:guide>
        <p15:guide id="2" orient="horz" pos="104">
          <p15:clr>
            <a:srgbClr val="A4A3A4"/>
          </p15:clr>
        </p15:guide>
        <p15:guide id="3" orient="horz" pos="3907" userDrawn="1">
          <p15:clr>
            <a:srgbClr val="A4A3A4"/>
          </p15:clr>
        </p15:guide>
        <p15:guide id="4" orient="horz" pos="952">
          <p15:clr>
            <a:srgbClr val="A4A3A4"/>
          </p15:clr>
        </p15:guide>
        <p15:guide id="6" pos="7334" userDrawn="1">
          <p15:clr>
            <a:srgbClr val="A4A3A4"/>
          </p15:clr>
        </p15:guide>
        <p15:guide id="7" orient="horz" pos="935">
          <p15:clr>
            <a:srgbClr val="A4A3A4"/>
          </p15:clr>
        </p15:guide>
        <p15:guide id="8" orient="horz" pos="3998" userDrawn="1">
          <p15:clr>
            <a:srgbClr val="A4A3A4"/>
          </p15:clr>
        </p15:guide>
        <p15:guide id="9" orient="horz" pos="934">
          <p15:clr>
            <a:srgbClr val="A4A3A4"/>
          </p15:clr>
        </p15:guide>
        <p15:guide id="10" orient="horz" pos="947">
          <p15:clr>
            <a:srgbClr val="A4A3A4"/>
          </p15:clr>
        </p15:guide>
        <p15:guide id="11" pos="7320">
          <p15:clr>
            <a:srgbClr val="A4A3A4"/>
          </p15:clr>
        </p15:guide>
        <p15:guide id="12" pos="41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510"/>
    <a:srgbClr val="497FC7"/>
    <a:srgbClr val="0AF6F6"/>
    <a:srgbClr val="888888"/>
    <a:srgbClr val="0070C0"/>
    <a:srgbClr val="4A7DC6"/>
    <a:srgbClr val="4D7FC7"/>
    <a:srgbClr val="4B7EC7"/>
    <a:srgbClr val="4C7EC7"/>
    <a:srgbClr val="7B8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55816" autoAdjust="0"/>
  </p:normalViewPr>
  <p:slideViewPr>
    <p:cSldViewPr snapToGrid="0">
      <p:cViewPr varScale="1">
        <p:scale>
          <a:sx n="114" d="100"/>
          <a:sy n="114" d="100"/>
        </p:scale>
        <p:origin x="84" y="96"/>
      </p:cViewPr>
      <p:guideLst>
        <p:guide orient="horz" pos="776"/>
        <p:guide orient="horz" pos="104"/>
        <p:guide orient="horz" pos="3907"/>
        <p:guide orient="horz" pos="952"/>
        <p:guide pos="7334"/>
        <p:guide orient="horz" pos="935"/>
        <p:guide orient="horz" pos="3998"/>
        <p:guide orient="horz" pos="934"/>
        <p:guide orient="horz" pos="947"/>
        <p:guide pos="7320"/>
        <p:guide pos="41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32"/>
    </p:cViewPr>
  </p:sorterViewPr>
  <p:notesViewPr>
    <p:cSldViewPr snapToGrid="0">
      <p:cViewPr varScale="1">
        <p:scale>
          <a:sx n="67" d="100"/>
          <a:sy n="67" d="100"/>
        </p:scale>
        <p:origin x="-33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tableStyles" Target="tableStyles.xml"/><Relationship Id="rId21" Type="http://schemas.openxmlformats.org/officeDocument/2006/relationships/slide" Target="slides/slide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BA2EB8-CDA9-4F62-8920-E12F60961ADA}" type="datetimeFigureOut">
              <a:rPr lang="zh-CN" altLang="en-US" smtClean="0"/>
              <a:pPr/>
              <a:t>2021/1/20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F89C7C-E1BE-47DC-949C-4C0DBD58CD08}" type="slidenum">
              <a:rPr lang="zh-CN" altLang="en-US" smtClean="0"/>
              <a:pPr/>
              <a:t>‹#›</a:t>
            </a:fld>
            <a:endParaRPr lang="zh-CN" altLang="en-US"/>
          </a:p>
        </p:txBody>
      </p:sp>
    </p:spTree>
    <p:extLst>
      <p:ext uri="{BB962C8B-B14F-4D97-AF65-F5344CB8AC3E}">
        <p14:creationId xmlns:p14="http://schemas.microsoft.com/office/powerpoint/2010/main" val="3156208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7B04B-A301-4438-A513-D361574A7307}" type="datetimeFigureOut">
              <a:rPr lang="en-US" smtClean="0"/>
              <a:pPr/>
              <a:t>1/20/2021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BBFA9-C230-4456-BE64-10814A51F6D1}" type="slidenum">
              <a:rPr lang="en-US" smtClean="0"/>
              <a:pPr/>
              <a:t>‹#›</a:t>
            </a:fld>
            <a:endParaRPr lang="en-US"/>
          </a:p>
        </p:txBody>
      </p:sp>
    </p:spTree>
    <p:extLst>
      <p:ext uri="{BB962C8B-B14F-4D97-AF65-F5344CB8AC3E}">
        <p14:creationId xmlns:p14="http://schemas.microsoft.com/office/powerpoint/2010/main" val="74980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4</a:t>
            </a:fld>
            <a:endParaRPr lang="en-US"/>
          </a:p>
        </p:txBody>
      </p:sp>
    </p:spTree>
    <p:extLst>
      <p:ext uri="{BB962C8B-B14F-4D97-AF65-F5344CB8AC3E}">
        <p14:creationId xmlns:p14="http://schemas.microsoft.com/office/powerpoint/2010/main" val="400971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14</a:t>
            </a:fld>
            <a:endParaRPr lang="en-US"/>
          </a:p>
        </p:txBody>
      </p:sp>
    </p:spTree>
    <p:extLst>
      <p:ext uri="{BB962C8B-B14F-4D97-AF65-F5344CB8AC3E}">
        <p14:creationId xmlns:p14="http://schemas.microsoft.com/office/powerpoint/2010/main" val="174036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15</a:t>
            </a:fld>
            <a:endParaRPr lang="en-US"/>
          </a:p>
        </p:txBody>
      </p:sp>
    </p:spTree>
    <p:extLst>
      <p:ext uri="{BB962C8B-B14F-4D97-AF65-F5344CB8AC3E}">
        <p14:creationId xmlns:p14="http://schemas.microsoft.com/office/powerpoint/2010/main" val="20391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19392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5</a:t>
            </a:fld>
            <a:endParaRPr lang="en-US"/>
          </a:p>
        </p:txBody>
      </p:sp>
    </p:spTree>
    <p:extLst>
      <p:ext uri="{BB962C8B-B14F-4D97-AF65-F5344CB8AC3E}">
        <p14:creationId xmlns:p14="http://schemas.microsoft.com/office/powerpoint/2010/main" val="269521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6</a:t>
            </a:fld>
            <a:endParaRPr lang="en-US"/>
          </a:p>
        </p:txBody>
      </p:sp>
    </p:spTree>
    <p:extLst>
      <p:ext uri="{BB962C8B-B14F-4D97-AF65-F5344CB8AC3E}">
        <p14:creationId xmlns:p14="http://schemas.microsoft.com/office/powerpoint/2010/main" val="337025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7</a:t>
            </a:fld>
            <a:endParaRPr lang="en-US"/>
          </a:p>
        </p:txBody>
      </p:sp>
    </p:spTree>
    <p:extLst>
      <p:ext uri="{BB962C8B-B14F-4D97-AF65-F5344CB8AC3E}">
        <p14:creationId xmlns:p14="http://schemas.microsoft.com/office/powerpoint/2010/main" val="264385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8</a:t>
            </a:fld>
            <a:endParaRPr lang="en-US"/>
          </a:p>
        </p:txBody>
      </p:sp>
    </p:spTree>
    <p:extLst>
      <p:ext uri="{BB962C8B-B14F-4D97-AF65-F5344CB8AC3E}">
        <p14:creationId xmlns:p14="http://schemas.microsoft.com/office/powerpoint/2010/main" val="157063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9</a:t>
            </a:fld>
            <a:endParaRPr lang="en-US"/>
          </a:p>
        </p:txBody>
      </p:sp>
    </p:spTree>
    <p:extLst>
      <p:ext uri="{BB962C8B-B14F-4D97-AF65-F5344CB8AC3E}">
        <p14:creationId xmlns:p14="http://schemas.microsoft.com/office/powerpoint/2010/main" val="105578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10</a:t>
            </a:fld>
            <a:endParaRPr lang="en-US"/>
          </a:p>
        </p:txBody>
      </p:sp>
    </p:spTree>
    <p:extLst>
      <p:ext uri="{BB962C8B-B14F-4D97-AF65-F5344CB8AC3E}">
        <p14:creationId xmlns:p14="http://schemas.microsoft.com/office/powerpoint/2010/main" val="162409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12</a:t>
            </a:fld>
            <a:endParaRPr lang="en-US"/>
          </a:p>
        </p:txBody>
      </p:sp>
    </p:spTree>
    <p:extLst>
      <p:ext uri="{BB962C8B-B14F-4D97-AF65-F5344CB8AC3E}">
        <p14:creationId xmlns:p14="http://schemas.microsoft.com/office/powerpoint/2010/main" val="141760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环境部署：</a:t>
            </a:r>
            <a:endParaRPr lang="en-US" altLang="zh-CN" sz="1600" dirty="0" smtClean="0"/>
          </a:p>
          <a:p>
            <a:r>
              <a:rPr lang="zh-CN" altLang="en-US" sz="1600" dirty="0" smtClean="0"/>
              <a:t>边缘节点</a:t>
            </a:r>
            <a:r>
              <a:rPr lang="en-US" altLang="zh-CN" sz="1600" dirty="0" smtClean="0"/>
              <a:t>MEP </a:t>
            </a:r>
            <a:r>
              <a:rPr lang="zh-CN" altLang="en-US" sz="1600" dirty="0" smtClean="0"/>
              <a:t>共</a:t>
            </a:r>
            <a:r>
              <a:rPr lang="en-US" altLang="zh-CN" sz="1600" dirty="0" smtClean="0"/>
              <a:t>2</a:t>
            </a:r>
            <a:r>
              <a:rPr lang="zh-CN" altLang="en-US" sz="1600" dirty="0" smtClean="0"/>
              <a:t>套，</a:t>
            </a:r>
            <a:r>
              <a:rPr lang="en-US" altLang="zh-CN" sz="1600" dirty="0" smtClean="0"/>
              <a:t>CLAB</a:t>
            </a:r>
            <a:r>
              <a:rPr lang="zh-CN" altLang="en-US" sz="1600" dirty="0" smtClean="0"/>
              <a:t>和公有云各一套。</a:t>
            </a:r>
            <a:endParaRPr lang="en-US" altLang="zh-CN" sz="1600" dirty="0" smtClean="0"/>
          </a:p>
          <a:p>
            <a:r>
              <a:rPr lang="en-US" altLang="zh-CN" sz="1600" dirty="0" smtClean="0"/>
              <a:t>EdgeGallery</a:t>
            </a:r>
            <a:r>
              <a:rPr lang="zh-CN" altLang="en-US" sz="1600" dirty="0" smtClean="0"/>
              <a:t>系统介绍：</a:t>
            </a:r>
            <a:endParaRPr lang="en-US" altLang="zh-CN" sz="1600" dirty="0" smtClean="0"/>
          </a:p>
          <a:p>
            <a:r>
              <a:rPr lang="en-US" altLang="zh-CN" sz="1600" dirty="0" smtClean="0"/>
              <a:t>MEP</a:t>
            </a:r>
            <a:r>
              <a:rPr lang="zh-CN" altLang="en-US" sz="1600" dirty="0" smtClean="0"/>
              <a:t>部署在边缘节点上；应用集成开发平台，应用仓库，以及</a:t>
            </a:r>
            <a:r>
              <a:rPr lang="en-US" altLang="zh-CN" sz="1600" dirty="0" smtClean="0"/>
              <a:t>MEC</a:t>
            </a:r>
            <a:r>
              <a:rPr lang="zh-CN" altLang="en-US" sz="1600" dirty="0" smtClean="0"/>
              <a:t>管理编排器部署在中心节点。</a:t>
            </a:r>
            <a:endParaRPr lang="en-US" altLang="zh-CN" sz="1600" dirty="0" smtClean="0"/>
          </a:p>
          <a:p>
            <a:r>
              <a:rPr lang="zh-CN" altLang="en-US" sz="1600" dirty="0" smtClean="0"/>
              <a:t>在</a:t>
            </a:r>
            <a:r>
              <a:rPr lang="en-US" altLang="zh-CN" sz="1600" dirty="0" err="1" smtClean="0"/>
              <a:t>Clab</a:t>
            </a:r>
            <a:r>
              <a:rPr lang="zh-CN" altLang="en-US" sz="1600" dirty="0" smtClean="0"/>
              <a:t>环境中还有端测设备摄像头</a:t>
            </a:r>
            <a:r>
              <a:rPr lang="en-US" altLang="zh-CN" sz="1600" dirty="0" smtClean="0"/>
              <a:t>2</a:t>
            </a:r>
            <a:r>
              <a:rPr lang="zh-CN" altLang="en-US" sz="1600" dirty="0" smtClean="0"/>
              <a:t>个。</a:t>
            </a:r>
            <a:endParaRPr lang="en-US" altLang="zh-CN" sz="1600" dirty="0" smtClean="0">
              <a:solidFill>
                <a:srgbClr val="FF0000"/>
              </a:solidFill>
            </a:endParaRPr>
          </a:p>
        </p:txBody>
      </p:sp>
      <p:sp>
        <p:nvSpPr>
          <p:cNvPr id="4" name="灯片编号占位符 3"/>
          <p:cNvSpPr>
            <a:spLocks noGrp="1"/>
          </p:cNvSpPr>
          <p:nvPr>
            <p:ph type="sldNum" sz="quarter" idx="10"/>
          </p:nvPr>
        </p:nvSpPr>
        <p:spPr/>
        <p:txBody>
          <a:bodyPr/>
          <a:lstStyle/>
          <a:p>
            <a:fld id="{0D5BBFA9-C230-4456-BE64-10814A51F6D1}" type="slidenum">
              <a:rPr lang="en-US" smtClean="0"/>
              <a:pPr/>
              <a:t>13</a:t>
            </a:fld>
            <a:endParaRPr lang="en-US"/>
          </a:p>
        </p:txBody>
      </p:sp>
    </p:spTree>
    <p:extLst>
      <p:ext uri="{BB962C8B-B14F-4D97-AF65-F5344CB8AC3E}">
        <p14:creationId xmlns:p14="http://schemas.microsoft.com/office/powerpoint/2010/main" val="3137637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3.xml"/><Relationship Id="rId4"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Picture 2" descr="E:\01 日常工作\04 展厅相关设计\2016年\CEBIT 2016\KV\主视觉KV\LEADING NEW ICT字体设计\leading new ict0216-out-02.png"/>
          <p:cNvPicPr>
            <a:picLocks noChangeAspect="1" noChangeArrowheads="1"/>
          </p:cNvPicPr>
          <p:nvPr userDrawn="1"/>
        </p:nvPicPr>
        <p:blipFill>
          <a:blip r:embed="rId2" cstate="screen"/>
          <a:srcRect/>
          <a:stretch>
            <a:fillRect/>
          </a:stretch>
        </p:blipFill>
        <p:spPr bwMode="auto">
          <a:xfrm>
            <a:off x="597137" y="5702522"/>
            <a:ext cx="2423205" cy="254231"/>
          </a:xfrm>
          <a:prstGeom prst="rect">
            <a:avLst/>
          </a:prstGeom>
          <a:noFill/>
        </p:spPr>
      </p:pic>
      <p:pic>
        <p:nvPicPr>
          <p:cNvPr id="7" name="Picture 2" descr="E:\01 日常工作\04 展厅相关设计\2017年\2017能源大会\PPT\封面副本.jpg"/>
          <p:cNvPicPr>
            <a:picLocks noChangeAspect="1" noChangeArrowheads="1"/>
          </p:cNvPicPr>
          <p:nvPr userDrawn="1"/>
        </p:nvPicPr>
        <p:blipFill>
          <a:blip r:embed="rId3" cstate="screen"/>
          <a:srcRect/>
          <a:stretch>
            <a:fillRect/>
          </a:stretch>
        </p:blipFill>
        <p:spPr bwMode="auto">
          <a:xfrm>
            <a:off x="1" y="-11723"/>
            <a:ext cx="12359296" cy="6858736"/>
          </a:xfrm>
          <a:prstGeom prst="rect">
            <a:avLst/>
          </a:prstGeom>
          <a:noFill/>
        </p:spPr>
      </p:pic>
    </p:spTree>
    <p:extLst>
      <p:ext uri="{BB962C8B-B14F-4D97-AF65-F5344CB8AC3E}">
        <p14:creationId xmlns:p14="http://schemas.microsoft.com/office/powerpoint/2010/main" val="348212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5" y="170384"/>
            <a:ext cx="11233770" cy="936104"/>
          </a:xfrm>
          <a:prstGeom prst="rect">
            <a:avLst/>
          </a:prstGeo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364751261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3048137125"/>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1656142510"/>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6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1026885262"/>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24506197"/>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403679781"/>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0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1447796845"/>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2301784215"/>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2052827576"/>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483745431"/>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1670192729"/>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5231"/>
            <a:ext cx="10975658" cy="1143264"/>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759" y="1600572"/>
            <a:ext cx="10975658" cy="4526481"/>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609759" y="6357824"/>
            <a:ext cx="2845541" cy="366267"/>
          </a:xfrm>
          <a:prstGeom prst="rect">
            <a:avLst/>
          </a:prstGeom>
          <a:ln/>
        </p:spPr>
        <p:txBody>
          <a:bodyPr/>
          <a:lstStyle>
            <a:lvl1pPr>
              <a:defRPr/>
            </a:lvl1pPr>
          </a:lstStyle>
          <a:p>
            <a:pPr>
              <a:defRPr/>
            </a:pPr>
            <a:endParaRPr lang="en-GB" altLang="zh-CN" dirty="0">
              <a:solidFill>
                <a:prstClr val="black"/>
              </a:solidFill>
            </a:endParaRPr>
          </a:p>
        </p:txBody>
      </p:sp>
    </p:spTree>
    <p:extLst>
      <p:ext uri="{BB962C8B-B14F-4D97-AF65-F5344CB8AC3E}">
        <p14:creationId xmlns:p14="http://schemas.microsoft.com/office/powerpoint/2010/main" val="94588171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3554663315"/>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8"/>
            <a:ext cx="12190413" cy="6859588"/>
          </a:xfrm>
          <a:prstGeom prst="rect">
            <a:avLst/>
          </a:prstGeom>
        </p:spPr>
      </p:pic>
      <p:sp>
        <p:nvSpPr>
          <p:cNvPr id="7" name="矩形 6"/>
          <p:cNvSpPr/>
          <p:nvPr userDrawn="1"/>
        </p:nvSpPr>
        <p:spPr>
          <a:xfrm>
            <a:off x="0" y="3749908"/>
            <a:ext cx="12195175" cy="3109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800">
              <a:solidFill>
                <a:srgbClr val="1D1D1A"/>
              </a:solidFill>
            </a:endParaRPr>
          </a:p>
        </p:txBody>
      </p:sp>
      <p:sp>
        <p:nvSpPr>
          <p:cNvPr id="4" name="TextBox 3">
            <a:extLst>
              <a:ext uri="{FF2B5EF4-FFF2-40B4-BE49-F238E27FC236}">
                <a16:creationId xmlns="" xmlns:a16="http://schemas.microsoft.com/office/drawing/2014/main" id="{42AF307D-40F4-EC4C-9108-79E948007529}"/>
              </a:ext>
            </a:extLst>
          </p:cNvPr>
          <p:cNvSpPr txBox="1"/>
          <p:nvPr userDrawn="1"/>
        </p:nvSpPr>
        <p:spPr>
          <a:xfrm>
            <a:off x="4370653" y="2717143"/>
            <a:ext cx="3920523" cy="854915"/>
          </a:xfrm>
          <a:prstGeom prst="rect">
            <a:avLst/>
          </a:prstGeom>
          <a:noFill/>
        </p:spPr>
        <p:txBody>
          <a:bodyPr wrap="square" rtlCol="0">
            <a:spAutoFit/>
          </a:bodyPr>
          <a:lstStyle/>
          <a:p>
            <a:pPr defTabSz="914387"/>
            <a:r>
              <a:rPr lang="en-US" sz="4800" dirty="0">
                <a:solidFill>
                  <a:srgbClr val="FFFFFF"/>
                </a:solidFill>
              </a:rPr>
              <a:t>Thank you.</a:t>
            </a:r>
          </a:p>
        </p:txBody>
      </p:sp>
      <p:sp>
        <p:nvSpPr>
          <p:cNvPr id="5" name="TextBox 3">
            <a:extLst>
              <a:ext uri="{FF2B5EF4-FFF2-40B4-BE49-F238E27FC236}">
                <a16:creationId xmlns="" xmlns:a16="http://schemas.microsoft.com/office/drawing/2014/main" id="{42AF307D-40F4-EC4C-9108-79E948007529}"/>
              </a:ext>
            </a:extLst>
          </p:cNvPr>
          <p:cNvSpPr txBox="1"/>
          <p:nvPr userDrawn="1"/>
        </p:nvSpPr>
        <p:spPr>
          <a:xfrm>
            <a:off x="4370653" y="2347540"/>
            <a:ext cx="3920523" cy="854915"/>
          </a:xfrm>
          <a:prstGeom prst="rect">
            <a:avLst/>
          </a:prstGeom>
          <a:noFill/>
        </p:spPr>
        <p:txBody>
          <a:bodyPr wrap="square" rtlCol="0">
            <a:spAutoFit/>
          </a:bodyPr>
          <a:lstStyle/>
          <a:p>
            <a:pPr defTabSz="914387"/>
            <a:r>
              <a:rPr lang="en-US" sz="4800" dirty="0">
                <a:solidFill>
                  <a:srgbClr val="1D1D1A"/>
                </a:solidFill>
              </a:rPr>
              <a:t>Thank you.</a:t>
            </a:r>
          </a:p>
        </p:txBody>
      </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t="36276" b="37778"/>
          <a:stretch/>
        </p:blipFill>
        <p:spPr>
          <a:xfrm>
            <a:off x="136629" y="354309"/>
            <a:ext cx="1891031" cy="490824"/>
          </a:xfrm>
          <a:prstGeom prst="rect">
            <a:avLst/>
          </a:prstGeom>
        </p:spPr>
      </p:pic>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535258"/>
            <a:ext cx="12195175" cy="2325546"/>
          </a:xfrm>
          <a:prstGeom prst="rect">
            <a:avLst/>
          </a:prstGeom>
        </p:spPr>
      </p:pic>
    </p:spTree>
    <p:extLst>
      <p:ext uri="{BB962C8B-B14F-4D97-AF65-F5344CB8AC3E}">
        <p14:creationId xmlns:p14="http://schemas.microsoft.com/office/powerpoint/2010/main" val="351883729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8227DEE9-8BE9-0D49-BF96-9E83C5312E00}"/>
              </a:ext>
            </a:extLst>
          </p:cNvPr>
          <p:cNvSpPr>
            <a:spLocks noGrp="1"/>
          </p:cNvSpPr>
          <p:nvPr>
            <p:ph type="ctrTitle" hasCustomPrompt="1"/>
          </p:nvPr>
        </p:nvSpPr>
        <p:spPr>
          <a:xfrm>
            <a:off x="898879" y="1252509"/>
            <a:ext cx="6558955" cy="69041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Tree>
    <p:extLst>
      <p:ext uri="{BB962C8B-B14F-4D97-AF65-F5344CB8AC3E}">
        <p14:creationId xmlns:p14="http://schemas.microsoft.com/office/powerpoint/2010/main" val="34096072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341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a:xfrm>
            <a:off x="527519" y="280656"/>
            <a:ext cx="11235744" cy="652283"/>
          </a:xfrm>
          <a:prstGeom prst="rect">
            <a:avLst/>
          </a:prstGeom>
        </p:spPr>
        <p:txBody>
          <a:bodyPr/>
          <a:lstStyle>
            <a:lvl1pPr>
              <a:defRPr sz="37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27190" y="1056674"/>
            <a:ext cx="11183119" cy="5114205"/>
          </a:xfrm>
          <a:prstGeom prst="rect">
            <a:avLst/>
          </a:prstGeom>
        </p:spPr>
        <p:txBody>
          <a:bodyPr/>
          <a:lstStyle>
            <a:lvl1pPr>
              <a:defRPr>
                <a:latin typeface="Arial" pitchFamily="34" charset="0"/>
                <a:ea typeface="+mn-ea"/>
                <a:cs typeface="Arial" pitchFamily="34" charset="0"/>
              </a:defRPr>
            </a:lvl1pPr>
            <a:lvl2pPr>
              <a:defRPr>
                <a:latin typeface="Arial" pitchFamily="34" charset="0"/>
                <a:ea typeface="+mn-ea"/>
                <a:cs typeface="Arial" pitchFamily="34" charset="0"/>
              </a:defRPr>
            </a:lvl2pPr>
            <a:lvl3pPr>
              <a:buSzPct val="100000"/>
              <a:buFont typeface="Arial" pitchFamily="34" charset="0"/>
              <a:buChar char="−"/>
              <a:defRPr>
                <a:latin typeface="Arial" pitchFamily="34" charset="0"/>
                <a:ea typeface="+mn-ea"/>
                <a:cs typeface="Arial" pitchFamily="34" charset="0"/>
              </a:defRPr>
            </a:lvl3pPr>
            <a:lvl4pPr>
              <a:defRPr>
                <a:latin typeface="Arial" pitchFamily="34" charset="0"/>
                <a:ea typeface="+mn-ea"/>
                <a:cs typeface="Arial" pitchFamily="34" charset="0"/>
              </a:defRPr>
            </a:lvl4pPr>
            <a:lvl5pPr>
              <a:defRPr>
                <a:latin typeface="Arial" pitchFamily="34" charset="0"/>
                <a:ea typeface="+mn-ea"/>
                <a:cs typeface="Arial"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860721944"/>
      </p:ext>
    </p:extLst>
  </p:cSld>
  <p:clrMapOvr>
    <a:masterClrMapping/>
  </p:clrMapOvr>
  <p:transition advClick="0" advTm="800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0947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359568"/>
      </p:ext>
    </p:extLst>
  </p:cSld>
  <p:clrMapOvr>
    <a:masterClrMapping/>
  </p:clrMapOvr>
  <p:transition spd="slow"/>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3" y="341869"/>
            <a:ext cx="10847387" cy="615696"/>
          </a:xfrm>
          <a:prstGeom prst="rect">
            <a:avLst/>
          </a:prstGeom>
        </p:spPr>
        <p:txBody>
          <a:bodyPr lIns="68557" tIns="0" rIns="0" bIns="0"/>
          <a:lstStyle>
            <a:lvl1pPr>
              <a:defRPr lang="zh-CN" altLang="en-US" sz="4001" b="0" kern="1200" dirty="0">
                <a:solidFill>
                  <a:srgbClr val="004D86"/>
                </a:solidFill>
                <a:latin typeface="微软雅黑" pitchFamily="34" charset="-122"/>
                <a:ea typeface="微软雅黑" pitchFamily="34" charset="-122"/>
                <a:cs typeface="Arial" pitchFamily="34" charset="0"/>
              </a:defRPr>
            </a:lvl1pPr>
          </a:lstStyle>
          <a:p>
            <a:pPr lvl="0"/>
            <a:r>
              <a:rPr lang="zh-CN" altLang="en-US" dirty="0" smtClean="0"/>
              <a:t>单击此处编辑母版标题样式</a:t>
            </a:r>
            <a:endParaRPr lang="zh-CN" altLang="en-US" dirty="0"/>
          </a:p>
        </p:txBody>
      </p:sp>
      <p:sp>
        <p:nvSpPr>
          <p:cNvPr id="4" name="Rectangle 10"/>
          <p:cNvSpPr>
            <a:spLocks noChangeArrowheads="1"/>
          </p:cNvSpPr>
          <p:nvPr userDrawn="1"/>
        </p:nvSpPr>
        <p:spPr bwMode="auto">
          <a:xfrm>
            <a:off x="823913" y="6491204"/>
            <a:ext cx="2097087" cy="45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801582" eaLnBrk="0" hangingPunct="0">
              <a:lnSpc>
                <a:spcPct val="85000"/>
              </a:lnSpc>
            </a:pPr>
            <a:fld id="{6E2B6D97-5D44-430E-A027-85C3264F843E}" type="slidenum">
              <a:rPr lang="de-DE" altLang="zh-CN" sz="934" smtClean="0">
                <a:solidFill>
                  <a:srgbClr val="000000"/>
                </a:solidFill>
                <a:ea typeface="ＭＳ Ｐゴシック" pitchFamily="34" charset="-128"/>
                <a:cs typeface="Arial" pitchFamily="34" charset="0"/>
              </a:rPr>
              <a:pPr defTabSz="801582" eaLnBrk="0" hangingPunct="0">
                <a:lnSpc>
                  <a:spcPct val="85000"/>
                </a:lnSpc>
              </a:pPr>
              <a:t>‹#›</a:t>
            </a:fld>
            <a:endParaRPr lang="en-GB" altLang="zh-CN" sz="934" dirty="0">
              <a:solidFill>
                <a:srgbClr val="000000"/>
              </a:solidFill>
              <a:ea typeface="ＭＳ Ｐゴシック" pitchFamily="34" charset="-128"/>
              <a:cs typeface="Arial" pitchFamily="34" charset="0"/>
            </a:endParaRPr>
          </a:p>
        </p:txBody>
      </p:sp>
    </p:spTree>
    <p:extLst>
      <p:ext uri="{BB962C8B-B14F-4D97-AF65-F5344CB8AC3E}">
        <p14:creationId xmlns:p14="http://schemas.microsoft.com/office/powerpoint/2010/main" val="3813929802"/>
      </p:ext>
    </p:extLst>
  </p:cSld>
  <p:clrMapOvr>
    <a:masterClrMapping/>
  </p:clrMapOvr>
  <p:transition spd="med"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58790" y="727714"/>
            <a:ext cx="11345079" cy="584775"/>
          </a:xfrm>
          <a:prstGeom prst="rect">
            <a:avLst/>
          </a:prstGeom>
        </p:spPr>
        <p:txBody>
          <a:bodyPr>
            <a:sp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3200" baseline="0">
                <a:solidFill>
                  <a:srgbClr val="404040"/>
                </a:solidFill>
                <a:latin typeface="Arial" pitchFamily="34" charset="0"/>
                <a:ea typeface="微软雅黑" pitchFamily="34" charset="-122"/>
                <a:cs typeface="Arial" pitchFamily="34" charset="0"/>
              </a:defRPr>
            </a:lvl1pPr>
            <a:lvl2pPr marL="609602"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599"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endParaRPr lang="zh-CN" altLang="en-US" dirty="0"/>
          </a:p>
        </p:txBody>
      </p:sp>
    </p:spTree>
    <p:extLst>
      <p:ext uri="{BB962C8B-B14F-4D97-AF65-F5344CB8AC3E}">
        <p14:creationId xmlns:p14="http://schemas.microsoft.com/office/powerpoint/2010/main" val="29306371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048" y="2647303"/>
            <a:ext cx="11345079" cy="1564982"/>
          </a:xfrm>
          <a:prstGeom prst="rect">
            <a:avLst/>
          </a:prstGeom>
        </p:spPr>
        <p:txBody>
          <a:bodyPr>
            <a:normAutofit/>
          </a:bodyPr>
          <a:lstStyle>
            <a:lvl1pPr marL="0" marR="0" indent="0" algn="ctr" defTabSz="1219444" rtl="0" eaLnBrk="1" fontAlgn="auto" latinLnBrk="0" hangingPunct="1">
              <a:lnSpc>
                <a:spcPct val="100000"/>
              </a:lnSpc>
              <a:spcBef>
                <a:spcPct val="20000"/>
              </a:spcBef>
              <a:spcAft>
                <a:spcPts val="0"/>
              </a:spcAft>
              <a:buClrTx/>
              <a:buSzTx/>
              <a:buFont typeface="Arial" pitchFamily="34" charset="0"/>
              <a:buNone/>
              <a:tabLst/>
              <a:defRPr sz="4000" baseline="0">
                <a:solidFill>
                  <a:schemeClr val="bg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36864415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2176" y="115441"/>
            <a:ext cx="10975975" cy="1331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 name="Rectangle 5"/>
          <p:cNvSpPr>
            <a:spLocks noChangeArrowheads="1"/>
          </p:cNvSpPr>
          <p:nvPr userDrawn="1"/>
        </p:nvSpPr>
        <p:spPr bwMode="auto">
          <a:xfrm>
            <a:off x="6281212" y="6522045"/>
            <a:ext cx="1803399" cy="27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smtClean="0">
                <a:solidFill>
                  <a:srgbClr val="FFFFFF">
                    <a:lumMod val="85000"/>
                  </a:srgbClr>
                </a:solidFill>
                <a:latin typeface="微软雅黑" pitchFamily="34" charset="-122"/>
              </a:rPr>
              <a:t> </a:t>
            </a:r>
            <a:fld id="{A4C34F22-587E-473D-9099-376F4F013A30}" type="slidenum">
              <a:rPr lang="de-DE" altLang="zh-CN" sz="1200">
                <a:solidFill>
                  <a:srgbClr val="FFFFFF">
                    <a:lumMod val="85000"/>
                  </a:srgbClr>
                </a:solidFill>
                <a:latin typeface="微软雅黑" pitchFamily="34" charset="-122"/>
              </a:rPr>
              <a:pPr defTabSz="914400" eaLnBrk="0" fontAlgn="base" hangingPunct="0">
                <a:lnSpc>
                  <a:spcPct val="85000"/>
                </a:lnSpc>
                <a:spcBef>
                  <a:spcPct val="0"/>
                </a:spcBef>
                <a:spcAft>
                  <a:spcPct val="0"/>
                </a:spcAft>
              </a:pPr>
              <a:t>‹#›</a:t>
            </a:fld>
            <a:endParaRPr lang="en-GB" altLang="zh-CN" sz="1200" dirty="0">
              <a:solidFill>
                <a:srgbClr val="FFFFFF">
                  <a:lumMod val="85000"/>
                </a:srgbClr>
              </a:solidFill>
              <a:latin typeface="微软雅黑" pitchFamily="34" charset="-122"/>
            </a:endParaRPr>
          </a:p>
        </p:txBody>
      </p:sp>
      <p:sp>
        <p:nvSpPr>
          <p:cNvPr id="8" name="Rectangle 21"/>
          <p:cNvSpPr>
            <a:spLocks noChangeArrowheads="1"/>
          </p:cNvSpPr>
          <p:nvPr userDrawn="1"/>
        </p:nvSpPr>
        <p:spPr bwMode="auto">
          <a:xfrm>
            <a:off x="5840825" y="6479831"/>
            <a:ext cx="520288" cy="184709"/>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smtClean="0">
                <a:solidFill>
                  <a:srgbClr val="FFFFFF">
                    <a:lumMod val="85000"/>
                  </a:srgbClr>
                </a:solidFill>
                <a:latin typeface="微软雅黑" pitchFamily="34" charset="-122"/>
              </a:rPr>
              <a:t>Page</a:t>
            </a:r>
            <a:endParaRPr lang="en-US" altLang="zh-CN" sz="1200" dirty="0">
              <a:solidFill>
                <a:srgbClr val="FFFFFF">
                  <a:lumMod val="85000"/>
                </a:srgbClr>
              </a:solidFill>
              <a:latin typeface="微软雅黑" pitchFamily="34" charset="-122"/>
            </a:endParaRPr>
          </a:p>
        </p:txBody>
      </p:sp>
      <p:sp>
        <p:nvSpPr>
          <p:cNvPr id="6" name="Rectangle 21"/>
          <p:cNvSpPr>
            <a:spLocks noChangeArrowheads="1"/>
          </p:cNvSpPr>
          <p:nvPr userDrawn="1"/>
        </p:nvSpPr>
        <p:spPr bwMode="auto">
          <a:xfrm>
            <a:off x="10053569" y="6440391"/>
            <a:ext cx="1693364" cy="265585"/>
          </a:xfrm>
          <a:prstGeom prst="rect">
            <a:avLst/>
          </a:prstGeom>
          <a:noFill/>
          <a:ln w="9525" algn="ctr">
            <a:noFill/>
            <a:miter lim="800000"/>
            <a:headEnd/>
            <a:tailEnd/>
          </a:ln>
          <a:effectLst/>
        </p:spPr>
        <p:txBody>
          <a:bodyPr wrap="none" lIns="80081" tIns="40038" rIns="80081" bIns="40038">
            <a:spAutoFit/>
          </a:bodyPr>
          <a:lstStyle/>
          <a:p>
            <a:pPr defTabSz="801575" eaLnBrk="0" fontAlgn="base" hangingPunct="0">
              <a:spcBef>
                <a:spcPct val="0"/>
              </a:spcBef>
              <a:spcAft>
                <a:spcPct val="0"/>
              </a:spcAft>
              <a:defRPr/>
            </a:pPr>
            <a:r>
              <a:rPr lang="en-US" altLang="zh-CN" sz="1200" dirty="0">
                <a:solidFill>
                  <a:srgbClr val="FFFFFF">
                    <a:lumMod val="85000"/>
                  </a:srgbClr>
                </a:solidFill>
                <a:latin typeface="微软雅黑" panose="020B0503020204020204" pitchFamily="34" charset="-122"/>
              </a:rPr>
              <a:t>Huawei Confidential </a:t>
            </a:r>
          </a:p>
        </p:txBody>
      </p:sp>
    </p:spTree>
    <p:extLst>
      <p:ext uri="{BB962C8B-B14F-4D97-AF65-F5344CB8AC3E}">
        <p14:creationId xmlns:p14="http://schemas.microsoft.com/office/powerpoint/2010/main" val="592166669"/>
      </p:ext>
    </p:extLst>
  </p:cSld>
  <p:clrMapOvr>
    <a:masterClrMapping/>
  </p:clrMapOvr>
  <p:transition advClick="0" advTm="8000">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765566"/>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2" y="1231900"/>
            <a:ext cx="9702229" cy="639502"/>
          </a:xfrm>
          <a:prstGeom prst="rect">
            <a:avLst/>
          </a:prstGeo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a:prstGeom prst="rect">
            <a:avLst/>
          </a:prstGeo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37297493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3" y="1231901"/>
            <a:ext cx="9702229" cy="639501"/>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1773967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272596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1653880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70563"/>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Arial" pitchFamily="34" charset="0"/>
                <a:ea typeface="方正兰亭细黑_GBK" pitchFamily="2" charset="-122"/>
                <a:cs typeface="Arial" pitchFamily="34" charset="0"/>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33712269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07796" y="469342"/>
            <a:ext cx="10179584" cy="583416"/>
          </a:xfrm>
          <a:prstGeom prst="rect">
            <a:avLst/>
          </a:prstGeom>
        </p:spPr>
        <p:txBody>
          <a:bodyPr/>
          <a:lstStyle>
            <a:lvl1pPr>
              <a:defRPr sz="320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38274539"/>
      </p:ext>
    </p:extLst>
  </p:cSld>
  <p:clrMapOvr>
    <a:masterClrMapping/>
  </p:clrMapOvr>
  <p:transition advClick="0" advTm="8000">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4" y="170386"/>
            <a:ext cx="11233770" cy="936103"/>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39765465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713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00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3" y="1231901"/>
            <a:ext cx="9702229" cy="639501"/>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307940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162354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31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601084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70563"/>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Arial" pitchFamily="34" charset="0"/>
                <a:ea typeface="方正兰亭细黑_GBK" pitchFamily="2" charset="-122"/>
                <a:cs typeface="Arial" pitchFamily="34" charset="0"/>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3524033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103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71759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43574"/>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mn-ea"/>
                <a:ea typeface="+mn-ea"/>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Tree>
    <p:extLst>
      <p:ext uri="{BB962C8B-B14F-4D97-AF65-F5344CB8AC3E}">
        <p14:creationId xmlns:p14="http://schemas.microsoft.com/office/powerpoint/2010/main" val="408241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07796" y="469342"/>
            <a:ext cx="10179584" cy="583416"/>
          </a:xfrm>
          <a:prstGeom prst="rect">
            <a:avLst/>
          </a:prstGeom>
        </p:spPr>
        <p:txBody>
          <a:bodyPr/>
          <a:lstStyle>
            <a:lvl1pPr>
              <a:defRPr sz="320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45125181"/>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4" y="170386"/>
            <a:ext cx="11233770" cy="936103"/>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67943396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75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401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10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2" y="1231900"/>
            <a:ext cx="9702229" cy="639502"/>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3" y="1231901"/>
            <a:ext cx="9702229" cy="639501"/>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1958648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3797969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1354418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70563"/>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Arial" pitchFamily="34" charset="0"/>
                <a:ea typeface="方正兰亭细黑_GBK" pitchFamily="2" charset="-122"/>
                <a:cs typeface="Arial" pitchFamily="34" charset="0"/>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141137327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3796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3180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43574"/>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mn-ea"/>
                <a:ea typeface="+mn-ea"/>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Tree>
    <p:extLst>
      <p:ext uri="{BB962C8B-B14F-4D97-AF65-F5344CB8AC3E}">
        <p14:creationId xmlns:p14="http://schemas.microsoft.com/office/powerpoint/2010/main" val="2863605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07796" y="469342"/>
            <a:ext cx="10179584" cy="583416"/>
          </a:xfrm>
          <a:prstGeom prst="rect">
            <a:avLst/>
          </a:prstGeom>
        </p:spPr>
        <p:txBody>
          <a:bodyPr/>
          <a:lstStyle>
            <a:lvl1pPr>
              <a:defRPr sz="320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31376183"/>
      </p:ext>
    </p:extLst>
  </p:cSld>
  <p:clrMapOvr>
    <a:masterClrMapping/>
  </p:clrMapOvr>
  <p:transition advClick="0" advTm="8000">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4" y="170386"/>
            <a:ext cx="11233770" cy="936103"/>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48301025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1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142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3814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6" name="Picture 2" descr="E:\01 日常工作\04 展厅相关设计\2016年\CEBIT 2016\KV\主视觉KV\LEADING NEW ICT字体设计\leading new ict0216-out-02.png"/>
          <p:cNvPicPr>
            <a:picLocks noChangeAspect="1" noChangeArrowheads="1"/>
          </p:cNvPicPr>
          <p:nvPr userDrawn="1"/>
        </p:nvPicPr>
        <p:blipFill>
          <a:blip r:embed="rId2" cstate="screen"/>
          <a:srcRect/>
          <a:stretch>
            <a:fillRect/>
          </a:stretch>
        </p:blipFill>
        <p:spPr bwMode="auto">
          <a:xfrm>
            <a:off x="597137" y="5702523"/>
            <a:ext cx="2423206" cy="254231"/>
          </a:xfrm>
          <a:prstGeom prst="rect">
            <a:avLst/>
          </a:prstGeom>
          <a:noFill/>
        </p:spPr>
      </p:pic>
      <p:pic>
        <p:nvPicPr>
          <p:cNvPr id="7" name="Picture 2" descr="E:\01 日常工作\04 展厅相关设计\2017年\2017能源大会\PPT\封面副本.jpg"/>
          <p:cNvPicPr>
            <a:picLocks noChangeAspect="1" noChangeArrowheads="1"/>
          </p:cNvPicPr>
          <p:nvPr userDrawn="1"/>
        </p:nvPicPr>
        <p:blipFill>
          <a:blip r:embed="rId3" cstate="screen"/>
          <a:srcRect/>
          <a:stretch>
            <a:fillRect/>
          </a:stretch>
        </p:blipFill>
        <p:spPr bwMode="auto">
          <a:xfrm>
            <a:off x="2" y="-11722"/>
            <a:ext cx="12359296" cy="6858736"/>
          </a:xfrm>
          <a:prstGeom prst="rect">
            <a:avLst/>
          </a:prstGeom>
          <a:noFill/>
        </p:spPr>
      </p:pic>
    </p:spTree>
    <p:extLst>
      <p:ext uri="{BB962C8B-B14F-4D97-AF65-F5344CB8AC3E}">
        <p14:creationId xmlns:p14="http://schemas.microsoft.com/office/powerpoint/2010/main" val="128992885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3" y="1231901"/>
            <a:ext cx="9702229" cy="639501"/>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36924211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7538355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11850439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70563"/>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Arial" pitchFamily="34" charset="0"/>
                <a:ea typeface="方正兰亭细黑_GBK" pitchFamily="2" charset="-122"/>
                <a:cs typeface="Arial" pitchFamily="34" charset="0"/>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338318440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0545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1722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43574"/>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mn-ea"/>
                <a:ea typeface="+mn-ea"/>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Tree>
    <p:extLst>
      <p:ext uri="{BB962C8B-B14F-4D97-AF65-F5344CB8AC3E}">
        <p14:creationId xmlns:p14="http://schemas.microsoft.com/office/powerpoint/2010/main" val="212296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50"/>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7" cy="4527550"/>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07796" y="469342"/>
            <a:ext cx="10179584" cy="583416"/>
          </a:xfrm>
          <a:prstGeom prst="rect">
            <a:avLst/>
          </a:prstGeom>
        </p:spPr>
        <p:txBody>
          <a:bodyPr/>
          <a:lstStyle>
            <a:lvl1pPr>
              <a:defRPr sz="320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068401973"/>
      </p:ext>
    </p:extLst>
  </p:cSld>
  <p:clrMapOvr>
    <a:masterClrMapping/>
  </p:clrMapOvr>
  <p:transition advClick="0" advTm="8000">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4" y="170386"/>
            <a:ext cx="11233770" cy="936103"/>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281398560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916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8327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42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6" name="Picture 2" descr="E:\01 日常工作\04 展厅相关设计\2016年\CEBIT 2016\KV\主视觉KV\LEADING NEW ICT字体设计\leading new ict0216-out-02.png"/>
          <p:cNvPicPr>
            <a:picLocks noChangeAspect="1" noChangeArrowheads="1"/>
          </p:cNvPicPr>
          <p:nvPr userDrawn="1"/>
        </p:nvPicPr>
        <p:blipFill>
          <a:blip r:embed="rId2" cstate="screen"/>
          <a:srcRect/>
          <a:stretch>
            <a:fillRect/>
          </a:stretch>
        </p:blipFill>
        <p:spPr bwMode="auto">
          <a:xfrm>
            <a:off x="597137" y="5702523"/>
            <a:ext cx="2423206" cy="254231"/>
          </a:xfrm>
          <a:prstGeom prst="rect">
            <a:avLst/>
          </a:prstGeom>
          <a:noFill/>
        </p:spPr>
      </p:pic>
      <p:pic>
        <p:nvPicPr>
          <p:cNvPr id="7" name="Picture 2" descr="E:\01 日常工作\04 展厅相关设计\2017年\2017能源大会\PPT\封面副本.jpg"/>
          <p:cNvPicPr>
            <a:picLocks noChangeAspect="1" noChangeArrowheads="1"/>
          </p:cNvPicPr>
          <p:nvPr userDrawn="1"/>
        </p:nvPicPr>
        <p:blipFill>
          <a:blip r:embed="rId3" cstate="screen"/>
          <a:srcRect/>
          <a:stretch>
            <a:fillRect/>
          </a:stretch>
        </p:blipFill>
        <p:spPr bwMode="auto">
          <a:xfrm>
            <a:off x="2" y="-11722"/>
            <a:ext cx="12359296" cy="6858736"/>
          </a:xfrm>
          <a:prstGeom prst="rect">
            <a:avLst/>
          </a:prstGeom>
          <a:noFill/>
        </p:spPr>
      </p:pic>
    </p:spTree>
    <p:extLst>
      <p:ext uri="{BB962C8B-B14F-4D97-AF65-F5344CB8AC3E}">
        <p14:creationId xmlns:p14="http://schemas.microsoft.com/office/powerpoint/2010/main" val="270902663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3" y="1231901"/>
            <a:ext cx="9702229" cy="639501"/>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1417068" y="2083916"/>
            <a:ext cx="9361040" cy="3794150"/>
          </a:xfrm>
        </p:spPr>
        <p:txBody>
          <a:bodyPr/>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1791248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idx="1" hasCustomPrompt="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18882880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8" cy="4527549"/>
          </a:xfrm>
        </p:spPr>
        <p:txBody>
          <a:bodyPr/>
          <a:lstStyle>
            <a:lvl1pPr>
              <a:defRPr sz="2400"/>
            </a:lvl1pPr>
            <a:lvl2pPr>
              <a:defRPr sz="22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389546583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70563"/>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Arial" pitchFamily="34" charset="0"/>
                <a:ea typeface="方正兰亭细黑_GBK" pitchFamily="2" charset="-122"/>
                <a:cs typeface="Arial" pitchFamily="34" charset="0"/>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1451978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3843156782"/>
      </p:ext>
    </p:extLst>
  </p:cSld>
  <p:clrMapOvr>
    <a:masterClrMapping/>
  </p:clrMapOvr>
  <p:transition/>
  <p:extLst mod="1">
    <p:ext uri="{DCECCB84-F9BA-43D5-87BE-67443E8EF086}">
      <p15:sldGuideLst xmlns:p15="http://schemas.microsoft.com/office/powerpoint/2012/main">
        <p15:guide id="1" pos="384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0830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48839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4" y="643574"/>
            <a:ext cx="11345079" cy="840739"/>
          </a:xfrm>
          <a:prstGeom prst="rect">
            <a:avLst/>
          </a:prstGeom>
        </p:spPr>
        <p:txBody>
          <a:bodyPr>
            <a:normAutofit/>
          </a:bodyPr>
          <a:lstStyle>
            <a:lvl1pPr marL="0" marR="0" indent="0" algn="l" defTabSz="1219241" rtl="0" eaLnBrk="1" fontAlgn="auto" latinLnBrk="0" hangingPunct="1">
              <a:lnSpc>
                <a:spcPct val="100000"/>
              </a:lnSpc>
              <a:spcBef>
                <a:spcPct val="20000"/>
              </a:spcBef>
              <a:spcAft>
                <a:spcPts val="0"/>
              </a:spcAft>
              <a:buClrTx/>
              <a:buSzTx/>
              <a:buFont typeface="Arial" pitchFamily="34" charset="0"/>
              <a:buNone/>
              <a:tabLst/>
              <a:defRPr sz="3199" baseline="0">
                <a:solidFill>
                  <a:schemeClr val="bg1"/>
                </a:solidFill>
                <a:latin typeface="+mn-ea"/>
                <a:ea typeface="+mn-ea"/>
              </a:defRPr>
            </a:lvl1pPr>
            <a:lvl2pPr marL="609621" indent="0" algn="ctr">
              <a:buNone/>
              <a:defRPr>
                <a:solidFill>
                  <a:schemeClr val="tx1">
                    <a:tint val="75000"/>
                  </a:schemeClr>
                </a:solidFill>
              </a:defRPr>
            </a:lvl2pPr>
            <a:lvl3pPr marL="1219241" indent="0" algn="ctr">
              <a:buNone/>
              <a:defRPr>
                <a:solidFill>
                  <a:schemeClr val="tx1">
                    <a:tint val="75000"/>
                  </a:schemeClr>
                </a:solidFill>
              </a:defRPr>
            </a:lvl3pPr>
            <a:lvl4pPr marL="1828860" indent="0" algn="ctr">
              <a:buNone/>
              <a:defRPr>
                <a:solidFill>
                  <a:schemeClr val="tx1">
                    <a:tint val="75000"/>
                  </a:schemeClr>
                </a:solidFill>
              </a:defRPr>
            </a:lvl4pPr>
            <a:lvl5pPr marL="2438481" indent="0" algn="ctr">
              <a:buNone/>
              <a:defRPr>
                <a:solidFill>
                  <a:schemeClr val="tx1">
                    <a:tint val="75000"/>
                  </a:schemeClr>
                </a:solidFill>
              </a:defRPr>
            </a:lvl5pPr>
            <a:lvl6pPr marL="3048101" indent="0" algn="ctr">
              <a:buNone/>
              <a:defRPr>
                <a:solidFill>
                  <a:schemeClr val="tx1">
                    <a:tint val="75000"/>
                  </a:schemeClr>
                </a:solidFill>
              </a:defRPr>
            </a:lvl6pPr>
            <a:lvl7pPr marL="3657722" indent="0" algn="ctr">
              <a:buNone/>
              <a:defRPr>
                <a:solidFill>
                  <a:schemeClr val="tx1">
                    <a:tint val="75000"/>
                  </a:schemeClr>
                </a:solidFill>
              </a:defRPr>
            </a:lvl7pPr>
            <a:lvl8pPr marL="4267341" indent="0" algn="ctr">
              <a:buNone/>
              <a:defRPr>
                <a:solidFill>
                  <a:schemeClr val="tx1">
                    <a:tint val="75000"/>
                  </a:schemeClr>
                </a:solidFill>
              </a:defRPr>
            </a:lvl8pPr>
            <a:lvl9pPr marL="4876962"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Tree>
    <p:extLst>
      <p:ext uri="{BB962C8B-B14F-4D97-AF65-F5344CB8AC3E}">
        <p14:creationId xmlns:p14="http://schemas.microsoft.com/office/powerpoint/2010/main" val="249919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07796" y="469342"/>
            <a:ext cx="10179584" cy="583416"/>
          </a:xfrm>
          <a:prstGeom prst="rect">
            <a:avLst/>
          </a:prstGeom>
        </p:spPr>
        <p:txBody>
          <a:bodyPr/>
          <a:lstStyle>
            <a:lvl1pPr>
              <a:defRPr sz="320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667355562"/>
      </p:ext>
    </p:extLst>
  </p:cSld>
  <p:clrMapOvr>
    <a:masterClrMapping/>
  </p:clrMapOvr>
  <p:transition advClick="0" advTm="8000">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4" y="170386"/>
            <a:ext cx="11233770" cy="936103"/>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67924982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0151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75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2236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615" y="363798"/>
            <a:ext cx="9702229" cy="639502"/>
          </a:xfrm>
        </p:spPr>
        <p:txBody>
          <a:bodyPr>
            <a:noAutofit/>
          </a:bodyPr>
          <a:lstStyle>
            <a:lvl1pPr>
              <a:defRPr sz="4800"/>
            </a:lvl1pPr>
          </a:lstStyle>
          <a:p>
            <a:r>
              <a:rPr lang="en-US" altLang="zh-CN" dirty="0" smtClean="0"/>
              <a:t>Contents</a:t>
            </a:r>
            <a:endParaRPr lang="zh-CN" altLang="en-US" dirty="0"/>
          </a:p>
        </p:txBody>
      </p:sp>
      <p:sp>
        <p:nvSpPr>
          <p:cNvPr id="3" name="内容占位符 2"/>
          <p:cNvSpPr>
            <a:spLocks noGrp="1"/>
          </p:cNvSpPr>
          <p:nvPr>
            <p:ph idx="1" hasCustomPrompt="1"/>
          </p:nvPr>
        </p:nvSpPr>
        <p:spPr>
          <a:xfrm>
            <a:off x="582613" y="1484313"/>
            <a:ext cx="9361040" cy="3794150"/>
          </a:xfrm>
          <a:prstGeom prst="rect">
            <a:avLst/>
          </a:prstGeom>
        </p:spPr>
        <p:txBody>
          <a:bodyPr lIns="91431" tIns="45715" rIns="91431" bIns="45715"/>
          <a:lstStyle>
            <a:lvl1pPr>
              <a:defRPr>
                <a:solidFill>
                  <a:schemeClr val="bg1">
                    <a:lumMod val="95000"/>
                  </a:schemeClr>
                </a:solidFill>
              </a:defRPr>
            </a:lvl1pPr>
          </a:lstStyle>
          <a:p>
            <a:pPr lvl="0"/>
            <a:r>
              <a:rPr lang="en-US" altLang="zh-CN" dirty="0" smtClean="0"/>
              <a:t>Click to edit Master text styles</a:t>
            </a:r>
            <a:endParaRPr lang="zh-CN" altLang="en-US" dirty="0" smtClean="0"/>
          </a:p>
        </p:txBody>
      </p:sp>
    </p:spTree>
    <p:extLst>
      <p:ext uri="{BB962C8B-B14F-4D97-AF65-F5344CB8AC3E}">
        <p14:creationId xmlns:p14="http://schemas.microsoft.com/office/powerpoint/2010/main" val="2677935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Tree>
    <p:extLst>
      <p:ext uri="{BB962C8B-B14F-4D97-AF65-F5344CB8AC3E}">
        <p14:creationId xmlns:p14="http://schemas.microsoft.com/office/powerpoint/2010/main" val="190473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End page">
    <p:bg>
      <p:bgPr>
        <a:solidFill>
          <a:srgbClr val="FFFFFF"/>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9588"/>
          </a:xfrm>
          <a:prstGeom prst="rect">
            <a:avLst/>
          </a:prstGeom>
        </p:spPr>
      </p:pic>
      <p:sp>
        <p:nvSpPr>
          <p:cNvPr id="4" name="TextBox 3">
            <a:extLst>
              <a:ext uri="{FF2B5EF4-FFF2-40B4-BE49-F238E27FC236}">
                <a16:creationId xmlns:a16="http://schemas.microsoft.com/office/drawing/2014/main" xmlns="" id="{42AF307D-40F4-EC4C-9108-79E948007529}"/>
              </a:ext>
            </a:extLst>
          </p:cNvPr>
          <p:cNvSpPr txBox="1"/>
          <p:nvPr userDrawn="1"/>
        </p:nvSpPr>
        <p:spPr>
          <a:xfrm>
            <a:off x="4370653" y="2389408"/>
            <a:ext cx="3920523" cy="1015663"/>
          </a:xfrm>
          <a:prstGeom prst="rect">
            <a:avLst/>
          </a:prstGeom>
          <a:noFill/>
        </p:spPr>
        <p:txBody>
          <a:bodyPr wrap="square" rtlCol="0">
            <a:spAutoFit/>
          </a:bodyPr>
          <a:lstStyle/>
          <a:p>
            <a:pPr algn="l"/>
            <a:r>
              <a:rPr lang="en-US" sz="6000" dirty="0">
                <a:solidFill>
                  <a:schemeClr val="bg1"/>
                </a:solidFill>
              </a:rPr>
              <a:t>Thank you.</a:t>
            </a:r>
          </a:p>
        </p:txBody>
      </p:sp>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44" b="34759"/>
          <a:stretch/>
        </p:blipFill>
        <p:spPr>
          <a:xfrm>
            <a:off x="204680" y="375055"/>
            <a:ext cx="1936826" cy="645127"/>
          </a:xfrm>
          <a:prstGeom prst="rect">
            <a:avLst/>
          </a:prstGeom>
        </p:spPr>
      </p:pic>
    </p:spTree>
    <p:extLst>
      <p:ext uri="{BB962C8B-B14F-4D97-AF65-F5344CB8AC3E}">
        <p14:creationId xmlns:p14="http://schemas.microsoft.com/office/powerpoint/2010/main" val="10519428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text styles</a:t>
            </a:r>
            <a:endParaRPr lang="zh-CN" altLang="en-US" dirty="0"/>
          </a:p>
        </p:txBody>
      </p:sp>
      <p:sp>
        <p:nvSpPr>
          <p:cNvPr id="3" name="内容占位符 2"/>
          <p:cNvSpPr>
            <a:spLocks noGrp="1"/>
          </p:cNvSpPr>
          <p:nvPr>
            <p:ph sz="half" idx="1" hasCustomPrompt="1"/>
          </p:nvPr>
        </p:nvSpPr>
        <p:spPr>
          <a:xfrm>
            <a:off x="609600" y="1600200"/>
            <a:ext cx="5411788" cy="4527550"/>
          </a:xfrm>
          <a:prstGeom prst="rect">
            <a:avLst/>
          </a:prstGeom>
        </p:spPr>
        <p:txBody>
          <a:bodyPr lIns="91431" tIns="45715" rIns="91431" bIns="45715"/>
          <a:lstStyle>
            <a:lvl1pPr>
              <a:defRPr sz="2399"/>
            </a:lvl1pPr>
            <a:lvl2pPr>
              <a:defRPr sz="2199"/>
            </a:lvl2pPr>
            <a:lvl3pPr>
              <a:defRPr sz="1799"/>
            </a:lvl3pPr>
            <a:lvl4pPr>
              <a:defRPr sz="1600"/>
            </a:lvl4pPr>
            <a:lvl5pPr>
              <a:defRPr sz="1600"/>
            </a:lvl5pPr>
            <a:lvl6pPr>
              <a:defRPr sz="1799"/>
            </a:lvl6pPr>
            <a:lvl7pPr>
              <a:defRPr sz="1799"/>
            </a:lvl7pPr>
            <a:lvl8pPr>
              <a:defRPr sz="1799"/>
            </a:lvl8pPr>
            <a:lvl9pPr>
              <a:defRPr sz="1799"/>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
        <p:nvSpPr>
          <p:cNvPr id="4" name="内容占位符 3"/>
          <p:cNvSpPr>
            <a:spLocks noGrp="1"/>
          </p:cNvSpPr>
          <p:nvPr>
            <p:ph sz="half" idx="2" hasCustomPrompt="1"/>
          </p:nvPr>
        </p:nvSpPr>
        <p:spPr>
          <a:xfrm>
            <a:off x="6173788" y="1600200"/>
            <a:ext cx="5411787" cy="4527550"/>
          </a:xfrm>
          <a:prstGeom prst="rect">
            <a:avLst/>
          </a:prstGeom>
        </p:spPr>
        <p:txBody>
          <a:bodyPr lIns="91431" tIns="45715" rIns="91431" bIns="45715"/>
          <a:lstStyle>
            <a:lvl1pPr>
              <a:defRPr sz="2399"/>
            </a:lvl1pPr>
            <a:lvl2pPr>
              <a:defRPr sz="2199"/>
            </a:lvl2pPr>
            <a:lvl3pPr>
              <a:defRPr sz="1799"/>
            </a:lvl3pPr>
            <a:lvl4pPr>
              <a:defRPr sz="1600"/>
            </a:lvl4pPr>
            <a:lvl5pPr>
              <a:defRPr sz="1600"/>
            </a:lvl5pPr>
            <a:lvl6pPr>
              <a:defRPr sz="1799"/>
            </a:lvl6pPr>
            <a:lvl7pPr>
              <a:defRPr sz="1799"/>
            </a:lvl7pPr>
            <a:lvl8pPr>
              <a:defRPr sz="1799"/>
            </a:lvl8pPr>
            <a:lvl9pPr>
              <a:defRPr sz="1799"/>
            </a:lvl9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spTree>
    <p:extLst>
      <p:ext uri="{BB962C8B-B14F-4D97-AF65-F5344CB8AC3E}">
        <p14:creationId xmlns:p14="http://schemas.microsoft.com/office/powerpoint/2010/main" val="37283296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425050" y="2647303"/>
            <a:ext cx="11345079" cy="1564982"/>
          </a:xfrm>
          <a:prstGeom prst="rect">
            <a:avLst/>
          </a:prstGeom>
        </p:spPr>
        <p:txBody>
          <a:bodyPr lIns="91431" tIns="45715" rIns="91431" bIns="45715">
            <a:normAutofit/>
          </a:bodyPr>
          <a:lstStyle>
            <a:lvl1pPr marL="0" marR="0" indent="0" algn="ctr" defTabSz="1219200" rtl="0" eaLnBrk="1" fontAlgn="auto" latinLnBrk="0" hangingPunct="1">
              <a:lnSpc>
                <a:spcPct val="100000"/>
              </a:lnSpc>
              <a:spcBef>
                <a:spcPct val="20000"/>
              </a:spcBef>
              <a:spcAft>
                <a:spcPts val="0"/>
              </a:spcAft>
              <a:buClrTx/>
              <a:buSzTx/>
              <a:buFont typeface="Arial" pitchFamily="34" charset="0"/>
              <a:buNone/>
              <a:tabLst/>
              <a:defRPr sz="4000" baseline="0">
                <a:solidFill>
                  <a:schemeClr val="bg1"/>
                </a:solidFill>
                <a:latin typeface="Arial" pitchFamily="34" charset="0"/>
                <a:ea typeface="方正兰亭细黑_GBK" pitchFamily="2" charset="-122"/>
                <a:cs typeface="Arial"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err="1" smtClean="0"/>
              <a:t>Arail</a:t>
            </a:r>
            <a:r>
              <a:rPr lang="en-US" altLang="zh-CN" dirty="0" smtClean="0"/>
              <a:t> 40pt, Center, up to two lines</a:t>
            </a:r>
            <a:endParaRPr lang="zh-CN" altLang="en-US" dirty="0"/>
          </a:p>
        </p:txBody>
      </p:sp>
    </p:spTree>
    <p:extLst>
      <p:ext uri="{BB962C8B-B14F-4D97-AF65-F5344CB8AC3E}">
        <p14:creationId xmlns:p14="http://schemas.microsoft.com/office/powerpoint/2010/main" val="20408543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563180" y="132510"/>
            <a:ext cx="11077284" cy="8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56" rIns="80114" bIns="40056" numCol="1" anchor="ctr" anchorCtr="0" compatLnSpc="1">
            <a:prstTxWarp prst="textNoShape">
              <a:avLst/>
            </a:prstTxWarp>
          </a:bodyPr>
          <a:lstStyle>
            <a:lvl1pPr algn="l">
              <a:defRPr sz="3700" b="1" baseline="0">
                <a:solidFill>
                  <a:srgbClr val="0076B0"/>
                </a:solidFill>
              </a:defRPr>
            </a:lvl1pPr>
          </a:lstStyle>
          <a:p>
            <a:pPr lvl="0"/>
            <a:r>
              <a:rPr lang="zh-CN" altLang="en-US" dirty="0" smtClean="0"/>
              <a:t>单击此处编辑母版标题样式</a:t>
            </a:r>
          </a:p>
        </p:txBody>
      </p:sp>
    </p:spTree>
    <p:extLst>
      <p:ext uri="{BB962C8B-B14F-4D97-AF65-F5344CB8AC3E}">
        <p14:creationId xmlns:p14="http://schemas.microsoft.com/office/powerpoint/2010/main" val="14937297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796" y="325535"/>
            <a:ext cx="10179584" cy="8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56" rIns="80114" bIns="40056" numCol="1" anchor="ctr" anchorCtr="0" compatLnSpc="1">
            <a:prstTxWarp prst="textNoShape">
              <a:avLst/>
            </a:prstTxWarp>
          </a:bodyPr>
          <a:lstStyle>
            <a:lvl1pPr>
              <a:defRPr baseline="0">
                <a:solidFill>
                  <a:srgbClr val="C00000"/>
                </a:solidFill>
              </a:defRPr>
            </a:lvl1pPr>
          </a:lstStyle>
          <a:p>
            <a:pPr lvl="0"/>
            <a:r>
              <a:rPr lang="zh-CN" altLang="en-US" dirty="0" smtClean="0"/>
              <a:t>单击此处编辑母版标题样式</a:t>
            </a:r>
          </a:p>
        </p:txBody>
      </p:sp>
    </p:spTree>
    <p:extLst>
      <p:ext uri="{BB962C8B-B14F-4D97-AF65-F5344CB8AC3E}">
        <p14:creationId xmlns:p14="http://schemas.microsoft.com/office/powerpoint/2010/main" val="1041477031"/>
      </p:ext>
    </p:extLst>
  </p:cSld>
  <p:clrMapOvr>
    <a:masterClrMapping/>
  </p:clrMapOvr>
  <p:transition advClick="0" advTm="8000"/>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425050" y="2647303"/>
            <a:ext cx="11345079" cy="1564982"/>
          </a:xfrm>
          <a:prstGeom prst="rect">
            <a:avLst/>
          </a:prstGeom>
        </p:spPr>
        <p:txBody>
          <a:bodyPr lIns="91431" tIns="45715" rIns="91431" bIns="45715">
            <a:normAutofit/>
          </a:bodyPr>
          <a:lstStyle>
            <a:lvl1pPr marL="0" marR="0" indent="0" algn="ctr" defTabSz="1219200" rtl="0" eaLnBrk="1" fontAlgn="auto" latinLnBrk="0" hangingPunct="1">
              <a:lnSpc>
                <a:spcPct val="100000"/>
              </a:lnSpc>
              <a:spcBef>
                <a:spcPct val="20000"/>
              </a:spcBef>
              <a:spcAft>
                <a:spcPts val="0"/>
              </a:spcAft>
              <a:buClrTx/>
              <a:buSzTx/>
              <a:buFont typeface="Arial" pitchFamily="34" charset="0"/>
              <a:buNone/>
              <a:tabLst/>
              <a:defRPr sz="4000" baseline="0">
                <a:solidFill>
                  <a:schemeClr val="bg1"/>
                </a:solidFill>
                <a:latin typeface="Arial" pitchFamily="34" charset="0"/>
                <a:ea typeface="方正兰亭细黑_GBK" pitchFamily="2" charset="-122"/>
                <a:cs typeface="Arial"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err="1" smtClean="0"/>
              <a:t>Arail</a:t>
            </a:r>
            <a:r>
              <a:rPr lang="en-US" altLang="zh-CN" dirty="0" smtClean="0"/>
              <a:t> 40pt, Center, up to two lines</a:t>
            </a:r>
            <a:endParaRPr lang="zh-CN" altLang="en-US" dirty="0"/>
          </a:p>
        </p:txBody>
      </p:sp>
    </p:spTree>
    <p:extLst>
      <p:ext uri="{BB962C8B-B14F-4D97-AF65-F5344CB8AC3E}">
        <p14:creationId xmlns:p14="http://schemas.microsoft.com/office/powerpoint/2010/main" val="59936320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23561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两项内容">
    <p:spTree>
      <p:nvGrpSpPr>
        <p:cNvPr id="1" name=""/>
        <p:cNvGrpSpPr/>
        <p:nvPr/>
      </p:nvGrpSpPr>
      <p:grpSpPr>
        <a:xfrm>
          <a:off x="0" y="0"/>
          <a:ext cx="0" cy="0"/>
          <a:chOff x="0" y="0"/>
          <a:chExt cx="0" cy="0"/>
        </a:xfrm>
      </p:grpSpPr>
      <p:sp>
        <p:nvSpPr>
          <p:cNvPr id="50" name="Shape 50"/>
          <p:cNvSpPr>
            <a:spLocks noGrp="1"/>
          </p:cNvSpPr>
          <p:nvPr>
            <p:ph type="title"/>
          </p:nvPr>
        </p:nvSpPr>
        <p:spPr>
          <a:xfrm>
            <a:off x="1001050" y="697082"/>
            <a:ext cx="10351227" cy="1331373"/>
          </a:xfrm>
          <a:prstGeom prst="rect">
            <a:avLst/>
          </a:prstGeom>
        </p:spPr>
        <p:txBody>
          <a:bodyPr/>
          <a:lstStyle/>
          <a:p>
            <a:pPr lvl="0">
              <a:defRPr sz="1800">
                <a:solidFill>
                  <a:srgbClr val="000000"/>
                </a:solidFill>
              </a:defRPr>
            </a:pPr>
            <a:r>
              <a:rPr sz="3100" dirty="0" err="1">
                <a:solidFill>
                  <a:srgbClr val="404040"/>
                </a:solidFill>
              </a:rPr>
              <a:t>单击此处编辑母版标题样式</a:t>
            </a:r>
            <a:endParaRPr sz="3100" dirty="0">
              <a:solidFill>
                <a:srgbClr val="404040"/>
              </a:solidFill>
            </a:endParaRPr>
          </a:p>
        </p:txBody>
      </p:sp>
      <p:sp>
        <p:nvSpPr>
          <p:cNvPr id="51" name="Shape 51"/>
          <p:cNvSpPr>
            <a:spLocks noGrp="1"/>
          </p:cNvSpPr>
          <p:nvPr>
            <p:ph type="body" idx="1"/>
          </p:nvPr>
        </p:nvSpPr>
        <p:spPr>
          <a:xfrm>
            <a:off x="1001050" y="2028454"/>
            <a:ext cx="5021543" cy="4831137"/>
          </a:xfrm>
          <a:prstGeom prst="rect">
            <a:avLst/>
          </a:prstGeom>
        </p:spPr>
        <p:txBody>
          <a:bodyPr lIns="91431" tIns="45715" rIns="91431" bIns="45715"/>
          <a:lstStyle>
            <a:lvl1pPr>
              <a:spcBef>
                <a:spcPts val="500"/>
              </a:spcBef>
              <a:defRPr sz="2399"/>
            </a:lvl1pPr>
            <a:lvl2pPr marL="799919" indent="-342823">
              <a:spcBef>
                <a:spcPts val="500"/>
              </a:spcBef>
              <a:defRPr sz="2399"/>
            </a:lvl2pPr>
          </a:lstStyle>
          <a:p>
            <a:pPr lvl="0">
              <a:defRPr sz="1800">
                <a:solidFill>
                  <a:srgbClr val="000000"/>
                </a:solidFill>
              </a:defRPr>
            </a:pPr>
            <a:r>
              <a:rPr sz="2399" dirty="0" err="1">
                <a:solidFill>
                  <a:srgbClr val="7F7F7F"/>
                </a:solidFill>
              </a:rPr>
              <a:t>单击此处编辑母版文本样式</a:t>
            </a:r>
            <a:endParaRPr sz="2399" dirty="0">
              <a:solidFill>
                <a:srgbClr val="7F7F7F"/>
              </a:solidFill>
            </a:endParaRPr>
          </a:p>
          <a:p>
            <a:pPr lvl="1">
              <a:defRPr sz="1800">
                <a:solidFill>
                  <a:srgbClr val="000000"/>
                </a:solidFill>
              </a:defRPr>
            </a:pPr>
            <a:r>
              <a:rPr sz="2399" dirty="0" err="1">
                <a:solidFill>
                  <a:srgbClr val="7F7F7F"/>
                </a:solidFill>
              </a:rPr>
              <a:t>二级</a:t>
            </a:r>
            <a:endParaRPr sz="2399" dirty="0">
              <a:solidFill>
                <a:srgbClr val="7F7F7F"/>
              </a:solidFill>
            </a:endParaRPr>
          </a:p>
        </p:txBody>
      </p:sp>
      <p:sp>
        <p:nvSpPr>
          <p:cNvPr id="52" name="Shape 52"/>
          <p:cNvSpPr>
            <a:spLocks noGrp="1"/>
          </p:cNvSpPr>
          <p:nvPr>
            <p:ph type="sldNum" sz="quarter" idx="2"/>
          </p:nvPr>
        </p:nvSpPr>
        <p:spPr>
          <a:xfrm>
            <a:off x="73451" y="6348957"/>
            <a:ext cx="480960" cy="288871"/>
          </a:xfrm>
          <a:prstGeom prst="rect">
            <a:avLst/>
          </a:prstGeom>
        </p:spPr>
        <p:txBody>
          <a:bodyPr lIns="91431" tIns="45715" rIns="91431" bIns="45715"/>
          <a:lstStyle/>
          <a:p>
            <a:pPr defTabSz="1219200"/>
            <a:fld id="{86CB4B4D-7CA3-9044-876B-883B54F8677D}" type="slidenum">
              <a:rPr lang="en-US" altLang="zh-CN" sz="2399" smtClean="0">
                <a:solidFill>
                  <a:prstClr val="black"/>
                </a:solidFill>
              </a:rPr>
              <a:pPr defTabSz="1219200"/>
              <a:t>‹#›</a:t>
            </a:fld>
            <a:endParaRPr lang="en-US" altLang="zh-CN" sz="2399">
              <a:solidFill>
                <a:prstClr val="black"/>
              </a:solidFill>
            </a:endParaRPr>
          </a:p>
        </p:txBody>
      </p:sp>
    </p:spTree>
    <p:extLst>
      <p:ext uri="{BB962C8B-B14F-4D97-AF65-F5344CB8AC3E}">
        <p14:creationId xmlns:p14="http://schemas.microsoft.com/office/powerpoint/2010/main" val="3127520873"/>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4" name="Shape 54"/>
          <p:cNvSpPr>
            <a:spLocks noGrp="1"/>
          </p:cNvSpPr>
          <p:nvPr>
            <p:ph type="title"/>
          </p:nvPr>
        </p:nvSpPr>
        <p:spPr>
          <a:xfrm>
            <a:off x="1001051" y="697079"/>
            <a:ext cx="10351227" cy="1076575"/>
          </a:xfrm>
          <a:prstGeom prst="rect">
            <a:avLst/>
          </a:prstGeom>
        </p:spPr>
        <p:txBody>
          <a:bodyPr/>
          <a:lstStyle/>
          <a:p>
            <a:pPr lvl="0">
              <a:defRPr sz="1800">
                <a:solidFill>
                  <a:srgbClr val="000000"/>
                </a:solidFill>
              </a:defRPr>
            </a:pPr>
            <a:r>
              <a:rPr sz="3000" dirty="0" err="1">
                <a:solidFill>
                  <a:srgbClr val="404040"/>
                </a:solidFill>
              </a:rPr>
              <a:t>单击此处编辑母版标题样式</a:t>
            </a:r>
            <a:endParaRPr sz="3000" dirty="0">
              <a:solidFill>
                <a:srgbClr val="404040"/>
              </a:solidFill>
            </a:endParaRPr>
          </a:p>
        </p:txBody>
      </p:sp>
      <p:sp>
        <p:nvSpPr>
          <p:cNvPr id="55" name="Shape 55"/>
          <p:cNvSpPr>
            <a:spLocks noGrp="1"/>
          </p:cNvSpPr>
          <p:nvPr>
            <p:ph type="sldNum" sz="quarter" idx="2"/>
          </p:nvPr>
        </p:nvSpPr>
        <p:spPr>
          <a:xfrm>
            <a:off x="73452" y="6339479"/>
            <a:ext cx="480960" cy="307827"/>
          </a:xfrm>
          <a:prstGeom prst="rect">
            <a:avLst/>
          </a:prstGeom>
        </p:spPr>
        <p:txBody>
          <a:bodyPr lIns="91431" tIns="45715" rIns="91431" bIns="45715"/>
          <a:lstStyle/>
          <a:p>
            <a:pPr defTabSz="1219200"/>
            <a:fld id="{86CB4B4D-7CA3-9044-876B-883B54F8677D}" type="slidenum">
              <a:rPr lang="en-US" altLang="zh-CN" sz="2399" smtClean="0">
                <a:solidFill>
                  <a:prstClr val="black"/>
                </a:solidFill>
              </a:rPr>
              <a:pPr defTabSz="1219200"/>
              <a:t>‹#›</a:t>
            </a:fld>
            <a:endParaRPr lang="en-US" altLang="zh-CN" sz="2399">
              <a:solidFill>
                <a:prstClr val="black"/>
              </a:solidFill>
            </a:endParaRPr>
          </a:p>
        </p:txBody>
      </p:sp>
    </p:spTree>
    <p:extLst>
      <p:ext uri="{BB962C8B-B14F-4D97-AF65-F5344CB8AC3E}">
        <p14:creationId xmlns:p14="http://schemas.microsoft.com/office/powerpoint/2010/main" val="3961726641"/>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7" y="170386"/>
            <a:ext cx="11233770" cy="936104"/>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2219529548"/>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7" y="170386"/>
            <a:ext cx="11233770" cy="936104"/>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3669845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11798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7" y="170386"/>
            <a:ext cx="11233770" cy="936104"/>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393014191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7" y="170386"/>
            <a:ext cx="11233770" cy="936104"/>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2660192653"/>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7" y="170386"/>
            <a:ext cx="11233770" cy="936104"/>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12578279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5" y="670564"/>
            <a:ext cx="11345079" cy="840738"/>
          </a:xfrm>
          <a:prstGeom prst="rect">
            <a:avLst/>
          </a:prstGeom>
        </p:spPr>
        <p:txBody>
          <a:bodyPr lIns="91431" tIns="45715" rIns="91431" bIns="45715">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3200" baseline="0">
                <a:solidFill>
                  <a:schemeClr val="bg1"/>
                </a:solidFill>
                <a:latin typeface="Arial" pitchFamily="34" charset="0"/>
                <a:ea typeface="方正兰亭细黑_GBK" pitchFamily="2" charset="-122"/>
                <a:cs typeface="Arial"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115463038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582615" y="670564"/>
            <a:ext cx="11345079" cy="840738"/>
          </a:xfrm>
          <a:prstGeom prst="rect">
            <a:avLst/>
          </a:prstGeom>
        </p:spPr>
        <p:txBody>
          <a:bodyPr lIns="91431" tIns="45715" rIns="91431" bIns="45715">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3200" baseline="0">
                <a:solidFill>
                  <a:schemeClr val="bg1"/>
                </a:solidFill>
                <a:latin typeface="Arial" pitchFamily="34" charset="0"/>
                <a:ea typeface="方正兰亭细黑_GBK" pitchFamily="2" charset="-122"/>
                <a:cs typeface="Arial"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smtClean="0"/>
              <a:t>Arial32pt , Left, only put one line</a:t>
            </a:r>
            <a:endParaRPr lang="zh-CN" altLang="en-US" dirty="0"/>
          </a:p>
        </p:txBody>
      </p:sp>
    </p:spTree>
    <p:extLst>
      <p:ext uri="{BB962C8B-B14F-4D97-AF65-F5344CB8AC3E}">
        <p14:creationId xmlns:p14="http://schemas.microsoft.com/office/powerpoint/2010/main" val="2974031272"/>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1486" y="1231737"/>
            <a:ext cx="6480000" cy="2520000"/>
          </a:xfrm>
          <a:prstGeom prst="rect">
            <a:avLst/>
          </a:prstGeom>
        </p:spPr>
        <p:txBody>
          <a:bodyPr>
            <a:noAutofit/>
          </a:bodyPr>
          <a:lstStyle>
            <a:lvl1pPr algn="l">
              <a:defRPr sz="4800" b="1" baseline="0">
                <a:solidFill>
                  <a:schemeClr val="tx1">
                    <a:lumMod val="95000"/>
                    <a:lumOff val="5000"/>
                  </a:schemeClr>
                </a:solidFill>
                <a:latin typeface="+mn-lt"/>
                <a:ea typeface="黑体" pitchFamily="49" charset="-122"/>
                <a:cs typeface="Arial" pitchFamily="34" charset="0"/>
              </a:defRPr>
            </a:lvl1pPr>
          </a:lstStyle>
          <a:p>
            <a:r>
              <a:rPr lang="en-US" altLang="zh-CN" dirty="0" smtClean="0"/>
              <a:t>Headline in Arial bold 48 point</a:t>
            </a:r>
          </a:p>
        </p:txBody>
      </p:sp>
      <p:sp>
        <p:nvSpPr>
          <p:cNvPr id="3" name="副标题 2"/>
          <p:cNvSpPr>
            <a:spLocks noGrp="1"/>
          </p:cNvSpPr>
          <p:nvPr>
            <p:ph type="subTitle" idx="1" hasCustomPrompt="1"/>
          </p:nvPr>
        </p:nvSpPr>
        <p:spPr>
          <a:xfrm>
            <a:off x="431486" y="3761052"/>
            <a:ext cx="4320000" cy="1080000"/>
          </a:xfrm>
          <a:prstGeom prst="rect">
            <a:avLst/>
          </a:prstGeom>
        </p:spPr>
        <p:txBody>
          <a:bodyPr lIns="91431" tIns="45715" rIns="91431" bIns="45715">
            <a:noAutofit/>
          </a:bodyPr>
          <a:lstStyle>
            <a:lvl1pPr marL="0" indent="0" algn="l">
              <a:buNone/>
              <a:defRPr sz="2399">
                <a:solidFill>
                  <a:schemeClr val="tx1"/>
                </a:solidFill>
                <a:latin typeface="+mn-lt"/>
                <a:ea typeface="黑体" pitchFamily="49" charset="-122"/>
                <a:cs typeface="Arial" pitchFamily="34" charset="0"/>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7" indent="0" algn="ctr">
              <a:buNone/>
              <a:defRPr>
                <a:solidFill>
                  <a:schemeClr val="tx1">
                    <a:tint val="75000"/>
                  </a:schemeClr>
                </a:solidFill>
              </a:defRPr>
            </a:lvl4pPr>
            <a:lvl5pPr marL="2438156" indent="0" algn="ctr">
              <a:buNone/>
              <a:defRPr>
                <a:solidFill>
                  <a:schemeClr val="tx1">
                    <a:tint val="75000"/>
                  </a:schemeClr>
                </a:solidFill>
              </a:defRPr>
            </a:lvl5pPr>
            <a:lvl6pPr marL="3047695" indent="0" algn="ctr">
              <a:buNone/>
              <a:defRPr>
                <a:solidFill>
                  <a:schemeClr val="tx1">
                    <a:tint val="75000"/>
                  </a:schemeClr>
                </a:solidFill>
              </a:defRPr>
            </a:lvl6pPr>
            <a:lvl7pPr marL="3657234" indent="0" algn="ctr">
              <a:buNone/>
              <a:defRPr>
                <a:solidFill>
                  <a:schemeClr val="tx1">
                    <a:tint val="75000"/>
                  </a:schemeClr>
                </a:solidFill>
              </a:defRPr>
            </a:lvl7pPr>
            <a:lvl8pPr marL="4266772" indent="0" algn="ctr">
              <a:buNone/>
              <a:defRPr>
                <a:solidFill>
                  <a:schemeClr val="tx1">
                    <a:tint val="75000"/>
                  </a:schemeClr>
                </a:solidFill>
              </a:defRPr>
            </a:lvl8pPr>
            <a:lvl9pPr marL="4876311" indent="0" algn="ctr">
              <a:buNone/>
              <a:defRPr>
                <a:solidFill>
                  <a:schemeClr val="tx1">
                    <a:tint val="75000"/>
                  </a:schemeClr>
                </a:solidFill>
              </a:defRPr>
            </a:lvl9pPr>
          </a:lstStyle>
          <a:p>
            <a:r>
              <a:rPr lang="en-US" altLang="zh-CN" dirty="0" smtClean="0"/>
              <a:t>Department name</a:t>
            </a:r>
            <a:endParaRPr lang="zh-CN" altLang="en-US" dirty="0"/>
          </a:p>
        </p:txBody>
      </p:sp>
    </p:spTree>
    <p:extLst>
      <p:ext uri="{BB962C8B-B14F-4D97-AF65-F5344CB8AC3E}">
        <p14:creationId xmlns:p14="http://schemas.microsoft.com/office/powerpoint/2010/main" val="261270518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5719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92911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2048594661"/>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9="http://schemas.microsoft.com/office/powerpoint/2015/09/main"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ct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a:t>单击此处添加标题</a:t>
            </a:r>
            <a:endParaRPr lang="en-US"/>
          </a:p>
        </p:txBody>
      </p:sp>
    </p:spTree>
    <p:extLst>
      <p:ext uri="{BB962C8B-B14F-4D97-AF65-F5344CB8AC3E}">
        <p14:creationId xmlns:p14="http://schemas.microsoft.com/office/powerpoint/2010/main" val="404159117"/>
      </p:ext>
    </p:extLst>
  </p:cSld>
  <p:clrMapOvr>
    <a:masterClrMapping/>
  </p:clrMapOvr>
  <p:transition/>
  <p:extLst mod="1">
    <p:ext uri="{DCECCB84-F9BA-43D5-87BE-67443E8EF086}">
      <p15:sldGuideLst xmlns:p15="http://schemas.microsoft.com/office/powerpoint/2012/main">
        <p15:guide id="4294967295" pos="38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image" Target="../media/image5.png"/><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image" Target="../media/image15.jpe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theme" Target="../theme/theme10.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14.jpe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7.w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theme" Target="../theme/theme11.xml"/><Relationship Id="rId1" Type="http://schemas.openxmlformats.org/officeDocument/2006/relationships/slideLayout" Target="../slideLayouts/slideLayout97.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6" Type="http://schemas.openxmlformats.org/officeDocument/2006/relationships/image" Target="../media/image18.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17.png"/><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1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14.xml"/><Relationship Id="rId1" Type="http://schemas.openxmlformats.org/officeDocument/2006/relationships/slideLayout" Target="../slideLayouts/slideLayout112.xml"/><Relationship Id="rId5" Type="http://schemas.openxmlformats.org/officeDocument/2006/relationships/image" Target="../media/image21.png"/><Relationship Id="rId4"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11" Type="http://schemas.openxmlformats.org/officeDocument/2006/relationships/image" Target="../media/image9.png"/><Relationship Id="rId5" Type="http://schemas.openxmlformats.org/officeDocument/2006/relationships/slideLayout" Target="../slideLayouts/slideLayout8.xml"/><Relationship Id="rId10" Type="http://schemas.openxmlformats.org/officeDocument/2006/relationships/image" Target="../media/image8.jpeg"/><Relationship Id="rId4" Type="http://schemas.openxmlformats.org/officeDocument/2006/relationships/slideLayout" Target="../slideLayouts/slideLayout7.xml"/><Relationship Id="rId9" Type="http://schemas.openxmlformats.org/officeDocument/2006/relationships/image" Target="../media/image7.w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2.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4.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7.w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6.png"/><Relationship Id="rId5" Type="http://schemas.openxmlformats.org/officeDocument/2006/relationships/slideLayout" Target="../slideLayouts/slideLayout24.xml"/><Relationship Id="rId10" Type="http://schemas.openxmlformats.org/officeDocument/2006/relationships/image" Target="../media/image5.png"/><Relationship Id="rId4" Type="http://schemas.openxmlformats.org/officeDocument/2006/relationships/slideLayout" Target="../slideLayouts/slideLayout23.xml"/><Relationship Id="rId9" Type="http://schemas.openxmlformats.org/officeDocument/2006/relationships/theme" Target="../theme/theme5.xml"/><Relationship Id="rId14" Type="http://schemas.microsoft.com/office/2007/relationships/hdphoto" Target="../media/hdphoto1.wdp"/></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6.xml"/><Relationship Id="rId18" Type="http://schemas.microsoft.com/office/2007/relationships/hdphoto" Target="../media/hdphoto2.wdp"/><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3.png"/><Relationship Id="rId2" Type="http://schemas.openxmlformats.org/officeDocument/2006/relationships/slideLayout" Target="../slideLayouts/slideLayout29.xml"/><Relationship Id="rId16" Type="http://schemas.openxmlformats.org/officeDocument/2006/relationships/image" Target="../media/image7.w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7.xml"/><Relationship Id="rId18" Type="http://schemas.microsoft.com/office/2007/relationships/hdphoto" Target="../media/hdphoto3.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3.png"/><Relationship Id="rId2" Type="http://schemas.openxmlformats.org/officeDocument/2006/relationships/slideLayout" Target="../slideLayouts/slideLayout41.xml"/><Relationship Id="rId16" Type="http://schemas.openxmlformats.org/officeDocument/2006/relationships/image" Target="../media/image7.w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6.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image" Target="../media/image13.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7.wmf"/><Relationship Id="rId2" Type="http://schemas.openxmlformats.org/officeDocument/2006/relationships/slideLayout" Target="../slideLayouts/slideLayout53.xml"/><Relationship Id="rId16" Type="http://schemas.openxmlformats.org/officeDocument/2006/relationships/image" Target="../media/image6.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5.png"/><Relationship Id="rId10" Type="http://schemas.openxmlformats.org/officeDocument/2006/relationships/slideLayout" Target="../slideLayouts/slideLayout61.xml"/><Relationship Id="rId19" Type="http://schemas.microsoft.com/office/2007/relationships/hdphoto" Target="../media/hdphoto4.wdp"/><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3.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7.wmf"/><Relationship Id="rId2" Type="http://schemas.openxmlformats.org/officeDocument/2006/relationships/slideLayout" Target="../slideLayouts/slideLayout66.xml"/><Relationship Id="rId16" Type="http://schemas.openxmlformats.org/officeDocument/2006/relationships/image" Target="../media/image6.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5.png"/><Relationship Id="rId10" Type="http://schemas.openxmlformats.org/officeDocument/2006/relationships/slideLayout" Target="../slideLayouts/slideLayout74.xml"/><Relationship Id="rId19" Type="http://schemas.microsoft.com/office/2007/relationships/hdphoto" Target="../media/hdphoto4.wdp"/><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descr="E:\01 日常工作\04 展厅相关设计\2016年\2017 cebit\PPT模板设计\封面 16_9  深色副本.jpg"/>
          <p:cNvPicPr>
            <a:picLocks noChangeAspect="1" noChangeArrowheads="1"/>
          </p:cNvPicPr>
          <p:nvPr/>
        </p:nvPicPr>
        <p:blipFill>
          <a:blip r:embed="rId5" cstate="screen"/>
          <a:srcRect/>
          <a:stretch>
            <a:fillRect/>
          </a:stretch>
        </p:blipFill>
        <p:spPr bwMode="auto">
          <a:xfrm>
            <a:off x="0" y="0"/>
            <a:ext cx="12196690" cy="6859588"/>
          </a:xfrm>
          <a:prstGeom prst="rect">
            <a:avLst/>
          </a:prstGeom>
          <a:noFill/>
        </p:spPr>
      </p:pic>
      <p:pic>
        <p:nvPicPr>
          <p:cNvPr id="8" name="图片 7"/>
          <p:cNvPicPr>
            <a:picLocks noChangeAspect="1"/>
          </p:cNvPicPr>
          <p:nvPr userDrawn="1"/>
        </p:nvPicPr>
        <p:blipFill rotWithShape="1">
          <a:blip r:embed="rId6" cstate="print">
            <a:extLst>
              <a:ext uri="{28A0092B-C50C-407E-A947-70E740481C1C}">
                <a14:useLocalDpi xmlns:a14="http://schemas.microsoft.com/office/drawing/2010/main" val="0"/>
              </a:ext>
            </a:extLst>
          </a:blip>
          <a:srcRect l="14503" t="36487" r="13820" b="39005"/>
          <a:stretch/>
        </p:blipFill>
        <p:spPr>
          <a:xfrm>
            <a:off x="624979" y="398723"/>
            <a:ext cx="1661021" cy="567948"/>
          </a:xfrm>
          <a:prstGeom prst="rect">
            <a:avLst/>
          </a:prstGeom>
        </p:spPr>
      </p:pic>
    </p:spTree>
    <p:extLst>
      <p:ext uri="{BB962C8B-B14F-4D97-AF65-F5344CB8AC3E}">
        <p14:creationId xmlns:p14="http://schemas.microsoft.com/office/powerpoint/2010/main" val="3912550071"/>
      </p:ext>
    </p:extLst>
  </p:cSld>
  <p:clrMap bg1="lt1" tx1="dk1" bg2="lt2" tx2="dk2" accent1="accent1" accent2="accent2" accent3="accent3" accent4="accent4" accent5="accent5" accent6="accent6" hlink="hlink" folHlink="folHlink"/>
  <p:sldLayoutIdLst>
    <p:sldLayoutId id="2147483653" r:id="rId1"/>
    <p:sldLayoutId id="2147483682" r:id="rId2"/>
    <p:sldLayoutId id="2147483701" r:id="rId3"/>
  </p:sldLayoutIdLst>
  <p:timing>
    <p:tnLst>
      <p:par>
        <p:cTn id="1" dur="indefinite" restart="never" nodeType="tmRoot"/>
      </p:par>
    </p:tnLst>
  </p:timing>
  <p:hf hdr="0" ftr="0" dt="0"/>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6" name="Picture 2" descr="E:\01 日常工作\03 品牌规范设计\公司广告源文档\HW LOGO(horizontal）111.png"/>
          <p:cNvPicPr>
            <a:picLocks noChangeAspect="1" noChangeArrowheads="1"/>
          </p:cNvPicPr>
          <p:nvPr userDrawn="1"/>
        </p:nvPicPr>
        <p:blipFill>
          <a:blip r:embed="rId21"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userDrawn="1"/>
        </p:nvPicPr>
        <p:blipFill>
          <a:blip r:embed="rId22" cstate="screen"/>
          <a:stretch>
            <a:fillRect/>
          </a:stretch>
        </p:blipFill>
        <p:spPr>
          <a:xfrm>
            <a:off x="10435586" y="243436"/>
            <a:ext cx="1431771" cy="108000"/>
          </a:xfrm>
          <a:prstGeom prst="rect">
            <a:avLst/>
          </a:prstGeom>
        </p:spPr>
      </p:pic>
      <p:pic>
        <p:nvPicPr>
          <p:cNvPr id="39" name="Picture 2" descr="C:\Users\z00124665\Desktop\图形1.wmf"/>
          <p:cNvPicPr>
            <a:picLocks noChangeAspect="1" noChangeArrowheads="1"/>
          </p:cNvPicPr>
          <p:nvPr userDrawn="1"/>
        </p:nvPicPr>
        <p:blipFill>
          <a:blip r:embed="rId23" cstate="screen">
            <a:lum/>
          </a:blip>
          <a:srcRect/>
          <a:stretch>
            <a:fillRect/>
          </a:stretch>
        </p:blipFill>
        <p:spPr bwMode="auto">
          <a:xfrm>
            <a:off x="322263" y="6525946"/>
            <a:ext cx="2655887" cy="120967"/>
          </a:xfrm>
          <a:prstGeom prst="rect">
            <a:avLst/>
          </a:prstGeom>
          <a:noFill/>
        </p:spPr>
      </p:pic>
      <p:sp>
        <p:nvSpPr>
          <p:cNvPr id="40" name="矩形 39"/>
          <p:cNvSpPr/>
          <p:nvPr userDrawn="1"/>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defTabSz="1219200"/>
            <a:endParaRPr lang="zh-CN" altLang="en-US" sz="2399">
              <a:solidFill>
                <a:prstClr val="white"/>
              </a:solidFill>
            </a:endParaRPr>
          </a:p>
        </p:txBody>
      </p:sp>
      <p:pic>
        <p:nvPicPr>
          <p:cNvPr id="7" name="Picture 1" descr="E:\01 日常工作\04 展厅相关设计\2016年\2017 cebit\PPT\千总 keynote\设计稿\过时\11111111.jpg"/>
          <p:cNvPicPr>
            <a:picLocks noChangeAspect="1" noChangeArrowheads="1"/>
          </p:cNvPicPr>
          <p:nvPr userDrawn="1"/>
        </p:nvPicPr>
        <p:blipFill>
          <a:blip r:embed="rId24" cstate="screen"/>
          <a:srcRect/>
          <a:stretch>
            <a:fillRect/>
          </a:stretch>
        </p:blipFill>
        <p:spPr bwMode="auto">
          <a:xfrm>
            <a:off x="0" y="0"/>
            <a:ext cx="12195175" cy="6862096"/>
          </a:xfrm>
          <a:prstGeom prst="rect">
            <a:avLst/>
          </a:prstGeom>
          <a:noFill/>
        </p:spPr>
      </p:pic>
      <p:sp>
        <p:nvSpPr>
          <p:cNvPr id="2" name="标题占位符 1"/>
          <p:cNvSpPr>
            <a:spLocks noGrp="1"/>
          </p:cNvSpPr>
          <p:nvPr>
            <p:ph type="title"/>
          </p:nvPr>
        </p:nvSpPr>
        <p:spPr>
          <a:xfrm>
            <a:off x="491332" y="240284"/>
            <a:ext cx="11376025" cy="872738"/>
          </a:xfrm>
          <a:prstGeom prst="rect">
            <a:avLst/>
          </a:prstGeom>
        </p:spPr>
        <p:txBody>
          <a:bodyPr vert="horz" lIns="91431" tIns="45715" rIns="91431" bIns="45715" rtlCol="0" anchor="ctr">
            <a:normAutofit/>
          </a:bodyPr>
          <a:lstStyle/>
          <a:p>
            <a:r>
              <a:rPr lang="en-US" altLang="zh-CN" dirty="0" smtClean="0"/>
              <a:t>Arial28pt , Left, only put one line</a:t>
            </a:r>
            <a:endParaRPr lang="zh-CN" altLang="en-US" dirty="0"/>
          </a:p>
        </p:txBody>
      </p:sp>
      <p:pic>
        <p:nvPicPr>
          <p:cNvPr id="8" name="Picture 44" descr="E:\01 日常工作\04 展厅相关设计\2016年\2017 cebit\PPT\千总 keynote\设计稿\过时\11111111aaaaaaaaaaa.jpg"/>
          <p:cNvPicPr>
            <a:picLocks noChangeAspect="1" noChangeArrowheads="1"/>
          </p:cNvPicPr>
          <p:nvPr userDrawn="1"/>
        </p:nvPicPr>
        <p:blipFill>
          <a:blip r:embed="rId25" cstate="screen"/>
          <a:srcRect/>
          <a:stretch>
            <a:fillRect/>
          </a:stretch>
        </p:blipFill>
        <p:spPr bwMode="auto">
          <a:xfrm>
            <a:off x="0" y="0"/>
            <a:ext cx="12195175" cy="6862096"/>
          </a:xfrm>
          <a:prstGeom prst="rect">
            <a:avLst/>
          </a:prstGeom>
          <a:noFill/>
        </p:spPr>
      </p:pic>
    </p:spTree>
    <p:extLst>
      <p:ext uri="{BB962C8B-B14F-4D97-AF65-F5344CB8AC3E}">
        <p14:creationId xmlns:p14="http://schemas.microsoft.com/office/powerpoint/2010/main" val="735494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Lst>
  <p:hf hdr="0" ftr="0" dt="0"/>
  <p:txStyles>
    <p:titleStyle>
      <a:lvl1pPr algn="l" defTabSz="914218"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p:titleStyle>
    <p:bodyStyle>
      <a:lvl1pPr marL="342832" indent="-342832" algn="l" defTabSz="914218" rtl="0" eaLnBrk="1" latinLnBrk="0" hangingPunct="1">
        <a:spcBef>
          <a:spcPct val="20000"/>
        </a:spcBef>
        <a:buFont typeface="Arial" pitchFamily="34" charset="0"/>
        <a:buChar char="•"/>
        <a:defRPr sz="2399" kern="1200" baseline="0">
          <a:solidFill>
            <a:schemeClr val="bg1">
              <a:lumMod val="85000"/>
            </a:schemeClr>
          </a:solidFill>
          <a:latin typeface="Arial" pitchFamily="34" charset="0"/>
          <a:ea typeface="微软雅黑" pitchFamily="34" charset="-122"/>
          <a:cs typeface="Arial" pitchFamily="34" charset="0"/>
        </a:defRPr>
      </a:lvl1pPr>
      <a:lvl2pPr marL="742802" indent="-285692" algn="l" defTabSz="914218" rtl="0" eaLnBrk="1" latinLnBrk="0" hangingPunct="1">
        <a:spcBef>
          <a:spcPct val="20000"/>
        </a:spcBef>
        <a:buFont typeface="Arial" pitchFamily="34" charset="0"/>
        <a:buChar char="–"/>
        <a:defRPr sz="2199" kern="1200">
          <a:solidFill>
            <a:schemeClr val="bg1">
              <a:lumMod val="85000"/>
            </a:schemeClr>
          </a:solidFill>
          <a:latin typeface="Arial" pitchFamily="34" charset="0"/>
          <a:ea typeface="微软雅黑" pitchFamily="34" charset="-122"/>
          <a:cs typeface="Arial" pitchFamily="34" charset="0"/>
        </a:defRPr>
      </a:lvl2pPr>
      <a:lvl3pPr marL="1142772" indent="-228554" algn="l" defTabSz="914218" rtl="0" eaLnBrk="1" latinLnBrk="0" hangingPunct="1">
        <a:spcBef>
          <a:spcPct val="20000"/>
        </a:spcBef>
        <a:buFont typeface="Arial" pitchFamily="34" charset="0"/>
        <a:buChar char="•"/>
        <a:defRPr sz="1799" kern="1200">
          <a:solidFill>
            <a:schemeClr val="bg1">
              <a:lumMod val="85000"/>
            </a:schemeClr>
          </a:solidFill>
          <a:latin typeface="Arial" pitchFamily="34" charset="0"/>
          <a:ea typeface="微软雅黑" pitchFamily="34" charset="-122"/>
          <a:cs typeface="Arial" pitchFamily="34" charset="0"/>
        </a:defRPr>
      </a:lvl3pPr>
      <a:lvl4pPr marL="1599880" indent="-228554" algn="l" defTabSz="914218"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6988" indent="-228554" algn="l" defTabSz="914218"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098" indent="-228554" algn="l" defTabSz="91421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1205" indent="-228554" algn="l" defTabSz="91421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8314" indent="-228554" algn="l" defTabSz="91421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422" indent="-228554" algn="l" defTabSz="91421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zh-CN"/>
      </a:defPPr>
      <a:lvl1pPr marL="0" algn="l" defTabSz="914218" rtl="0" eaLnBrk="1" latinLnBrk="0" hangingPunct="1">
        <a:defRPr sz="1799" kern="1200">
          <a:solidFill>
            <a:schemeClr val="tx1"/>
          </a:solidFill>
          <a:latin typeface="+mn-lt"/>
          <a:ea typeface="+mn-ea"/>
          <a:cs typeface="+mn-cs"/>
        </a:defRPr>
      </a:lvl1pPr>
      <a:lvl2pPr marL="457108" algn="l" defTabSz="914218" rtl="0" eaLnBrk="1" latinLnBrk="0" hangingPunct="1">
        <a:defRPr sz="1799" kern="1200">
          <a:solidFill>
            <a:schemeClr val="tx1"/>
          </a:solidFill>
          <a:latin typeface="+mn-lt"/>
          <a:ea typeface="+mn-ea"/>
          <a:cs typeface="+mn-cs"/>
        </a:defRPr>
      </a:lvl2pPr>
      <a:lvl3pPr marL="914218" algn="l" defTabSz="914218" rtl="0" eaLnBrk="1" latinLnBrk="0" hangingPunct="1">
        <a:defRPr sz="1799" kern="1200">
          <a:solidFill>
            <a:schemeClr val="tx1"/>
          </a:solidFill>
          <a:latin typeface="+mn-lt"/>
          <a:ea typeface="+mn-ea"/>
          <a:cs typeface="+mn-cs"/>
        </a:defRPr>
      </a:lvl3pPr>
      <a:lvl4pPr marL="1371326" algn="l" defTabSz="914218" rtl="0" eaLnBrk="1" latinLnBrk="0" hangingPunct="1">
        <a:defRPr sz="1799" kern="1200">
          <a:solidFill>
            <a:schemeClr val="tx1"/>
          </a:solidFill>
          <a:latin typeface="+mn-lt"/>
          <a:ea typeface="+mn-ea"/>
          <a:cs typeface="+mn-cs"/>
        </a:defRPr>
      </a:lvl4pPr>
      <a:lvl5pPr marL="1828434" algn="l" defTabSz="914218" rtl="0" eaLnBrk="1" latinLnBrk="0" hangingPunct="1">
        <a:defRPr sz="1799" kern="1200">
          <a:solidFill>
            <a:schemeClr val="tx1"/>
          </a:solidFill>
          <a:latin typeface="+mn-lt"/>
          <a:ea typeface="+mn-ea"/>
          <a:cs typeface="+mn-cs"/>
        </a:defRPr>
      </a:lvl5pPr>
      <a:lvl6pPr marL="2285542" algn="l" defTabSz="914218" rtl="0" eaLnBrk="1" latinLnBrk="0" hangingPunct="1">
        <a:defRPr sz="1799" kern="1200">
          <a:solidFill>
            <a:schemeClr val="tx1"/>
          </a:solidFill>
          <a:latin typeface="+mn-lt"/>
          <a:ea typeface="+mn-ea"/>
          <a:cs typeface="+mn-cs"/>
        </a:defRPr>
      </a:lvl6pPr>
      <a:lvl7pPr marL="2742650" algn="l" defTabSz="914218" rtl="0" eaLnBrk="1" latinLnBrk="0" hangingPunct="1">
        <a:defRPr sz="1799" kern="1200">
          <a:solidFill>
            <a:schemeClr val="tx1"/>
          </a:solidFill>
          <a:latin typeface="+mn-lt"/>
          <a:ea typeface="+mn-ea"/>
          <a:cs typeface="+mn-cs"/>
        </a:defRPr>
      </a:lvl7pPr>
      <a:lvl8pPr marL="3199760" algn="l" defTabSz="914218" rtl="0" eaLnBrk="1" latinLnBrk="0" hangingPunct="1">
        <a:defRPr sz="1799" kern="1200">
          <a:solidFill>
            <a:schemeClr val="tx1"/>
          </a:solidFill>
          <a:latin typeface="+mn-lt"/>
          <a:ea typeface="+mn-ea"/>
          <a:cs typeface="+mn-cs"/>
        </a:defRPr>
      </a:lvl8pPr>
      <a:lvl9pPr marL="3656868" algn="l" defTabSz="914218"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 y="0"/>
            <a:ext cx="12194823" cy="6859588"/>
          </a:xfrm>
          <a:prstGeom prst="rect">
            <a:avLst/>
          </a:prstGeom>
        </p:spPr>
      </p:pic>
      <p:pic>
        <p:nvPicPr>
          <p:cNvPr id="7" name="图片 6"/>
          <p:cNvPicPr>
            <a:picLocks noChangeAspect="1"/>
          </p:cNvPicPr>
          <p:nvPr userDrawn="1"/>
        </p:nvPicPr>
        <p:blipFill rotWithShape="1">
          <a:blip r:embed="rId4" cstate="print">
            <a:extLst>
              <a:ext uri="{28A0092B-C50C-407E-A947-70E740481C1C}">
                <a14:useLocalDpi xmlns:a14="http://schemas.microsoft.com/office/drawing/2010/main" val="0"/>
              </a:ext>
            </a:extLst>
          </a:blip>
          <a:srcRect l="14503" t="36487" r="13820" b="39005"/>
          <a:stretch/>
        </p:blipFill>
        <p:spPr>
          <a:xfrm>
            <a:off x="458724" y="431973"/>
            <a:ext cx="1727523" cy="590686"/>
          </a:xfrm>
          <a:prstGeom prst="rect">
            <a:avLst/>
          </a:prstGeom>
        </p:spPr>
      </p:pic>
    </p:spTree>
    <p:extLst>
      <p:ext uri="{BB962C8B-B14F-4D97-AF65-F5344CB8AC3E}">
        <p14:creationId xmlns:p14="http://schemas.microsoft.com/office/powerpoint/2010/main" val="3224734858"/>
      </p:ext>
    </p:extLst>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387"/>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387"/>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a:r>
                  <a:rPr kumimoji="1" lang="zh-CN" altLang="en-US" sz="1000" dirty="0" smtClean="0">
                    <a:solidFill>
                      <a:srgbClr val="1D1D1A"/>
                    </a:solidFill>
                    <a:latin typeface="Microsoft YaHei" panose="020B0503020204020204" pitchFamily="34" charset="-122"/>
                    <a:ea typeface="Microsoft YaHei" panose="020B0503020204020204" pitchFamily="34" charset="-122"/>
                  </a:rPr>
                  <a:t>品牌色</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47" name="图片 46"/>
          <p:cNvPicPr>
            <a:picLocks noChangeAspect="1"/>
          </p:cNvPicPr>
          <p:nvPr userDrawn="1"/>
        </p:nvPicPr>
        <p:blipFill rotWithShape="1">
          <a:blip r:embed="rId15" cstate="print">
            <a:extLst>
              <a:ext uri="{28A0092B-C50C-407E-A947-70E740481C1C}">
                <a14:useLocalDpi xmlns:a14="http://schemas.microsoft.com/office/drawing/2010/main" val="0"/>
              </a:ext>
            </a:extLst>
          </a:blip>
          <a:srcRect t="36276" b="37778"/>
          <a:stretch/>
        </p:blipFill>
        <p:spPr>
          <a:xfrm>
            <a:off x="10194431" y="5952544"/>
            <a:ext cx="1891031" cy="490824"/>
          </a:xfrm>
          <a:prstGeom prst="rect">
            <a:avLst/>
          </a:prstGeom>
        </p:spPr>
      </p:pic>
      <p:pic>
        <p:nvPicPr>
          <p:cNvPr id="49" name="图片 4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2667" y="5364744"/>
            <a:ext cx="12195175" cy="1480471"/>
          </a:xfrm>
          <a:prstGeom prst="rect">
            <a:avLst/>
          </a:prstGeom>
        </p:spPr>
      </p:pic>
    </p:spTree>
    <p:extLst>
      <p:ext uri="{BB962C8B-B14F-4D97-AF65-F5344CB8AC3E}">
        <p14:creationId xmlns:p14="http://schemas.microsoft.com/office/powerpoint/2010/main" val="853618897"/>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Lst>
  <p:timing>
    <p:tnLst>
      <p:par>
        <p:cTn id="1" dur="indefinite" restart="never" nodeType="tmRoot"/>
      </p:par>
    </p:tnLst>
  </p:timing>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1">
          <p15:clr>
            <a:srgbClr val="F26B43"/>
          </p15:clr>
        </p15:guide>
        <p15:guide id="4294967295" pos="3842">
          <p15:clr>
            <a:srgbClr val="F26B43"/>
          </p15:clr>
        </p15:guide>
        <p15:guide id="4294967295" pos="458">
          <p15:clr>
            <a:srgbClr val="F26B43"/>
          </p15:clr>
        </p15:guide>
        <p15:guide id="4294967295" pos="7225">
          <p15:clr>
            <a:srgbClr val="F26B43"/>
          </p15:clr>
        </p15:guide>
        <p15:guide id="4294967295" orient="horz" pos="410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5F1158-B1AA-8F41-AF0A-FEA0EC1874AC}"/>
              </a:ext>
            </a:extLst>
          </p:cNvPr>
          <p:cNvSpPr>
            <a:spLocks noGrp="1"/>
          </p:cNvSpPr>
          <p:nvPr>
            <p:ph type="title"/>
          </p:nvPr>
        </p:nvSpPr>
        <p:spPr>
          <a:xfrm>
            <a:off x="616493" y="1474610"/>
            <a:ext cx="3983713" cy="281673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581819303"/>
      </p:ext>
    </p:extLst>
  </p:cSld>
  <p:clrMap bg1="lt1" tx1="dk1" bg2="lt2" tx2="dk2" accent1="accent1" accent2="accent2" accent3="accent3" accent4="accent4" accent5="accent5" accent6="accent6" hlink="hlink" folHlink="folHlink"/>
  <p:sldLayoutIdLst>
    <p:sldLayoutId id="2147483990" r:id="rId1"/>
  </p:sldLayoutIdLst>
  <p:hf hdr="0" ftr="0" dt="0"/>
  <p:txStyles>
    <p:titleStyle>
      <a:lvl1pPr algn="l" defTabSz="1187679"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679"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841" indent="0" algn="l" defTabSz="1187679"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679" indent="0" algn="l" defTabSz="1187679"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521" indent="0" algn="l" defTabSz="1187679"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360" indent="0" algn="l" defTabSz="1187679"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1">
          <p15:clr>
            <a:srgbClr val="F26B43"/>
          </p15:clr>
        </p15:guide>
        <p15:guide id="4294967295" pos="3842">
          <p15:clr>
            <a:srgbClr val="F26B43"/>
          </p15:clr>
        </p15:guide>
        <p15:guide id="4294967295" pos="458">
          <p15:clr>
            <a:srgbClr val="F26B43"/>
          </p15:clr>
        </p15:guide>
        <p15:guide id="4294967295" pos="7216">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1" y="0"/>
            <a:ext cx="12190413" cy="6859588"/>
          </a:xfrm>
          <a:prstGeom prst="rect">
            <a:avLst/>
          </a:prstGeom>
        </p:spPr>
      </p:pic>
      <p:sp>
        <p:nvSpPr>
          <p:cNvPr id="2" name="矩形 1"/>
          <p:cNvSpPr/>
          <p:nvPr userDrawn="1"/>
        </p:nvSpPr>
        <p:spPr>
          <a:xfrm>
            <a:off x="1" y="2882661"/>
            <a:ext cx="12192793" cy="3976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914387"/>
            <a:endParaRPr lang="zh-CN" altLang="en-US" sz="1800" dirty="0">
              <a:solidFill>
                <a:srgbClr val="1D1D1A"/>
              </a:solidFill>
            </a:endParaRPr>
          </a:p>
        </p:txBody>
      </p:sp>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val="0"/>
              </a:ext>
            </a:extLst>
          </a:blip>
          <a:srcRect t="36276" b="37778"/>
          <a:stretch/>
        </p:blipFill>
        <p:spPr>
          <a:xfrm>
            <a:off x="155428" y="314098"/>
            <a:ext cx="2172934" cy="563993"/>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534042"/>
            <a:ext cx="12195175" cy="2325546"/>
          </a:xfrm>
          <a:prstGeom prst="rect">
            <a:avLst/>
          </a:prstGeom>
        </p:spPr>
      </p:pic>
    </p:spTree>
    <p:extLst>
      <p:ext uri="{BB962C8B-B14F-4D97-AF65-F5344CB8AC3E}">
        <p14:creationId xmlns:p14="http://schemas.microsoft.com/office/powerpoint/2010/main" val="939165365"/>
      </p:ext>
    </p:extLst>
  </p:cSld>
  <p:clrMap bg1="lt1" tx1="dk1" bg2="lt2" tx2="dk2" accent1="accent1" accent2="accent2" accent3="accent3" accent4="accent4" accent5="accent5" accent6="accent6" hlink="hlink" folHlink="folHlink"/>
  <p:sldLayoutIdLst>
    <p:sldLayoutId id="2147483992" r:id="rId1"/>
  </p:sldLayoutIdLst>
  <p:timing>
    <p:tnLst>
      <p:par>
        <p:cTn id="1" dur="indefinite" restart="never" nodeType="tmRoot"/>
      </p:par>
    </p:tnLst>
  </p:timing>
  <p:hf hdr="0" ftr="0" dt="0"/>
  <p:txStyles>
    <p:titleStyle>
      <a:lvl1pPr algn="l" defTabSz="914309"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309"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154" indent="0" algn="l" defTabSz="914309"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309" indent="0" algn="l" defTabSz="914309"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463" indent="0" algn="l" defTabSz="914309"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617" indent="0" algn="l" defTabSz="914309"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59">
          <p15:clr>
            <a:srgbClr val="F26B43"/>
          </p15:clr>
        </p15:guide>
        <p15:guide id="4294967295" pos="3841">
          <p15:clr>
            <a:srgbClr val="F26B43"/>
          </p15:clr>
        </p15:guide>
        <p15:guide id="4294967295" pos="565">
          <p15:clr>
            <a:srgbClr val="F26B43"/>
          </p15:clr>
        </p15:guide>
        <p15:guide id="4294967295" orient="horz" pos="4007">
          <p15:clr>
            <a:srgbClr val="F26B43"/>
          </p15:clr>
        </p15:guide>
        <p15:guide id="4294967295" orient="horz" pos="1235">
          <p15:clr>
            <a:srgbClr val="F26B43"/>
          </p15:clr>
        </p15:guide>
        <p15:guide id="4294967295" orient="horz" pos="5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1"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2" descr="E:\01 日常工作\03 品牌规范设计\公司广告源文档\HW LOGO(horizontal）111.png"/>
          <p:cNvPicPr>
            <a:picLocks noChangeAspect="1" noChangeArrowheads="1"/>
          </p:cNvPicPr>
          <p:nvPr/>
        </p:nvPicPr>
        <p:blipFill>
          <a:blip r:embed="rId7"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8" cstate="screen"/>
          <a:stretch>
            <a:fillRect/>
          </a:stretch>
        </p:blipFill>
        <p:spPr>
          <a:xfrm>
            <a:off x="10435584" y="243434"/>
            <a:ext cx="1431771" cy="108000"/>
          </a:xfrm>
          <a:prstGeom prst="rect">
            <a:avLst/>
          </a:prstGeom>
        </p:spPr>
      </p:pic>
      <p:sp>
        <p:nvSpPr>
          <p:cNvPr id="38" name="Rectangle 5"/>
          <p:cNvSpPr>
            <a:spLocks noChangeArrowheads="1"/>
          </p:cNvSpPr>
          <p:nvPr/>
        </p:nvSpPr>
        <p:spPr bwMode="auto">
          <a:xfrm>
            <a:off x="3040520" y="6539308"/>
            <a:ext cx="272055" cy="195943"/>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900" b="0" smtClean="0">
                <a:solidFill>
                  <a:schemeClr val="bg1">
                    <a:lumMod val="75000"/>
                  </a:schemeClr>
                </a:solidFill>
                <a:latin typeface="+mn-lt"/>
                <a:ea typeface="+mn-ea"/>
              </a:rPr>
              <a:pPr eaLnBrk="0" hangingPunct="0">
                <a:lnSpc>
                  <a:spcPct val="85000"/>
                </a:lnSpc>
                <a:defRPr/>
              </a:pPr>
              <a:t>‹#›</a:t>
            </a:fld>
            <a:endParaRPr lang="en-GB" altLang="zh-CN" sz="900" b="0" dirty="0">
              <a:solidFill>
                <a:schemeClr val="bg1">
                  <a:lumMod val="75000"/>
                </a:schemeClr>
              </a:solidFill>
              <a:latin typeface="+mn-lt"/>
              <a:ea typeface="+mn-ea"/>
            </a:endParaRPr>
          </a:p>
        </p:txBody>
      </p:sp>
      <p:pic>
        <p:nvPicPr>
          <p:cNvPr id="39" name="Picture 2" descr="C:\Users\z00124665\Desktop\图形1.wmf"/>
          <p:cNvPicPr>
            <a:picLocks noChangeAspect="1" noChangeArrowheads="1"/>
          </p:cNvPicPr>
          <p:nvPr/>
        </p:nvPicPr>
        <p:blipFill>
          <a:blip r:embed="rId9" cstate="screen">
            <a:lum/>
          </a:blip>
          <a:srcRect/>
          <a:stretch>
            <a:fillRect/>
          </a:stretch>
        </p:blipFill>
        <p:spPr bwMode="auto">
          <a:xfrm>
            <a:off x="322263" y="6525944"/>
            <a:ext cx="2655887" cy="120967"/>
          </a:xfrm>
          <a:prstGeom prst="rect">
            <a:avLst/>
          </a:prstGeom>
          <a:noFill/>
        </p:spPr>
      </p:pic>
      <p:sp>
        <p:nvSpPr>
          <p:cNvPr id="2" name="标题占位符 1"/>
          <p:cNvSpPr>
            <a:spLocks noGrp="1"/>
          </p:cNvSpPr>
          <p:nvPr>
            <p:ph type="title"/>
          </p:nvPr>
        </p:nvSpPr>
        <p:spPr>
          <a:xfrm>
            <a:off x="409575" y="405458"/>
            <a:ext cx="11376025"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50"/>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11" name="Picture 3" descr="C:\Users\z00124665\Downloads\VCG2106e4b26ce.jpg"/>
          <p:cNvPicPr>
            <a:picLocks noChangeAspect="1" noChangeArrowheads="1"/>
          </p:cNvPicPr>
          <p:nvPr userDrawn="1"/>
        </p:nvPicPr>
        <p:blipFill>
          <a:blip r:embed="rId10" cstate="screen"/>
          <a:srcRect/>
          <a:stretch>
            <a:fillRect/>
          </a:stretch>
        </p:blipFill>
        <p:spPr bwMode="auto">
          <a:xfrm>
            <a:off x="0" y="-1"/>
            <a:ext cx="12195175" cy="6859589"/>
          </a:xfrm>
          <a:prstGeom prst="rect">
            <a:avLst/>
          </a:prstGeom>
          <a:noFill/>
          <a:ln w="9525">
            <a:noFill/>
            <a:miter lim="800000"/>
            <a:headEnd/>
            <a:tailEnd/>
          </a:ln>
        </p:spPr>
      </p:pic>
      <p:pic>
        <p:nvPicPr>
          <p:cNvPr id="12" name="图片 11"/>
          <p:cNvPicPr>
            <a:picLocks noChangeAspect="1"/>
          </p:cNvPicPr>
          <p:nvPr userDrawn="1"/>
        </p:nvPicPr>
        <p:blipFill rotWithShape="1">
          <a:blip r:embed="rId11" cstate="print">
            <a:extLst>
              <a:ext uri="{28A0092B-C50C-407E-A947-70E740481C1C}">
                <a14:useLocalDpi xmlns:a14="http://schemas.microsoft.com/office/drawing/2010/main" val="0"/>
              </a:ext>
            </a:extLst>
          </a:blip>
          <a:srcRect l="14503" t="36487" r="13820" b="39005"/>
          <a:stretch/>
        </p:blipFill>
        <p:spPr>
          <a:xfrm>
            <a:off x="10618155" y="6154745"/>
            <a:ext cx="1006658" cy="344204"/>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800" r:id="rId4"/>
    <p:sldLayoutId id="2147483810" r:id="rId5"/>
  </p:sldLayoutIdLst>
  <p:timing>
    <p:tnLst>
      <p:par>
        <p:cTn id="1" dur="indefinite" restart="never" nodeType="tmRoot"/>
      </p:par>
    </p:tnLst>
  </p:timing>
  <p:hf hdr="0" ftr="0" dt="0"/>
  <p:txStyles>
    <p:titleStyle>
      <a:lvl1pPr algn="l" defTabSz="914400"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组合 8"/>
          <p:cNvGrpSpPr/>
          <p:nvPr/>
        </p:nvGrpSpPr>
        <p:grpSpPr>
          <a:xfrm>
            <a:off x="0" y="0"/>
            <a:ext cx="12196690" cy="6859588"/>
            <a:chOff x="0" y="0"/>
            <a:chExt cx="12196690" cy="6859588"/>
          </a:xfrm>
        </p:grpSpPr>
        <p:pic>
          <p:nvPicPr>
            <p:cNvPr id="12" name="Picture 2" descr="E:\01 日常工作\04 展厅相关设计\2016年\2017 cebit\PPT模板设计\封面 16_9  深色副本.jpg"/>
            <p:cNvPicPr>
              <a:picLocks noChangeAspect="1" noChangeArrowheads="1"/>
            </p:cNvPicPr>
            <p:nvPr/>
          </p:nvPicPr>
          <p:blipFill>
            <a:blip r:embed="rId3" cstate="screen"/>
            <a:srcRect/>
            <a:stretch>
              <a:fillRect/>
            </a:stretch>
          </p:blipFill>
          <p:spPr bwMode="auto">
            <a:xfrm>
              <a:off x="0" y="0"/>
              <a:ext cx="12196690" cy="6859588"/>
            </a:xfrm>
            <a:prstGeom prst="rect">
              <a:avLst/>
            </a:prstGeom>
            <a:noFill/>
          </p:spPr>
        </p:pic>
        <p:sp>
          <p:nvSpPr>
            <p:cNvPr id="13" name="TextBox 12"/>
            <p:cNvSpPr txBox="1"/>
            <p:nvPr/>
          </p:nvSpPr>
          <p:spPr>
            <a:xfrm>
              <a:off x="502556" y="5578532"/>
              <a:ext cx="8260443" cy="746358"/>
            </a:xfrm>
            <a:prstGeom prst="rect">
              <a:avLst/>
            </a:prstGeom>
            <a:noFill/>
          </p:spPr>
          <p:txBody>
            <a:bodyPr wrap="square" rtlCol="0">
              <a:spAutoFit/>
            </a:bodyPr>
            <a:lstStyle/>
            <a:p>
              <a:pPr algn="l">
                <a:lnSpc>
                  <a:spcPct val="100000"/>
                </a:lnSpc>
                <a:buNone/>
              </a:pPr>
              <a:r>
                <a:rPr lang="en-US" altLang="zh-CN" sz="1050" b="1" kern="1200" dirty="0" smtClean="0">
                  <a:solidFill>
                    <a:schemeClr val="bg1">
                      <a:lumMod val="65000"/>
                    </a:schemeClr>
                  </a:solidFill>
                  <a:effectLst/>
                  <a:latin typeface="+mn-lt"/>
                  <a:ea typeface="宋体" charset="-122"/>
                  <a:cs typeface="Arial" pitchFamily="34" charset="0"/>
                </a:rPr>
                <a:t>Copyright©2017 Huawei Technologies Co., Ltd. All Rights Reserved.</a:t>
              </a:r>
              <a:endParaRPr lang="zh-CN" altLang="zh-CN" sz="1050" kern="1200" dirty="0" smtClean="0">
                <a:solidFill>
                  <a:schemeClr val="bg1">
                    <a:lumMod val="65000"/>
                  </a:schemeClr>
                </a:solidFill>
                <a:effectLst/>
                <a:latin typeface="+mn-lt"/>
                <a:ea typeface="宋体" charset="-122"/>
                <a:cs typeface="Arial" pitchFamily="34" charset="0"/>
              </a:endParaRPr>
            </a:p>
            <a:p>
              <a:pPr algn="l">
                <a:lnSpc>
                  <a:spcPct val="100000"/>
                </a:lnSpc>
                <a:buNone/>
              </a:pPr>
              <a:r>
                <a:rPr lang="en-US" altLang="zh-CN" sz="800" kern="1200" dirty="0" smtClean="0">
                  <a:solidFill>
                    <a:schemeClr val="bg1">
                      <a:lumMod val="65000"/>
                    </a:schemeClr>
                  </a:solidFill>
                  <a:effectLst/>
                  <a:latin typeface="+mn-lt"/>
                  <a:ea typeface="宋体" charset="-122"/>
                  <a:cs typeface="Arial" pitchFamily="34" charset="0"/>
                </a:rPr>
                <a:t>The information in this document may contain predictive statements including, without limitation, statements regarding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purposes only and constitutes neither an offer nor an acceptance. Huawei may change the information at any time without notice. </a:t>
              </a:r>
              <a:endParaRPr lang="zh-CN" altLang="zh-CN" sz="800" kern="1200" dirty="0">
                <a:solidFill>
                  <a:schemeClr val="bg1">
                    <a:lumMod val="65000"/>
                  </a:schemeClr>
                </a:solidFill>
                <a:effectLst/>
                <a:latin typeface="+mn-lt"/>
                <a:ea typeface="宋体" charset="-122"/>
                <a:cs typeface="Arial" pitchFamily="34" charset="0"/>
              </a:endParaRPr>
            </a:p>
          </p:txBody>
        </p:sp>
        <p:sp>
          <p:nvSpPr>
            <p:cNvPr id="14" name="TextBox 13"/>
            <p:cNvSpPr txBox="1"/>
            <p:nvPr/>
          </p:nvSpPr>
          <p:spPr>
            <a:xfrm>
              <a:off x="6075270" y="2572007"/>
              <a:ext cx="5773830" cy="978729"/>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lnSpc>
                  <a:spcPct val="80000"/>
                </a:lnSpc>
              </a:pPr>
              <a:r>
                <a:rPr lang="en-US" altLang="zh-CN" sz="7200" b="1" i="0" dirty="0" smtClean="0">
                  <a:solidFill>
                    <a:schemeClr val="bg1"/>
                  </a:solidFill>
                </a:rPr>
                <a:t>THANK YOU</a:t>
              </a:r>
              <a:endParaRPr lang="zh-CN" altLang="en-US" sz="7200" b="1" i="0" dirty="0">
                <a:solidFill>
                  <a:schemeClr val="bg1"/>
                </a:solidFill>
              </a:endParaRPr>
            </a:p>
          </p:txBody>
        </p:sp>
      </p:grpSp>
    </p:spTree>
    <p:extLst>
      <p:ext uri="{BB962C8B-B14F-4D97-AF65-F5344CB8AC3E}">
        <p14:creationId xmlns:p14="http://schemas.microsoft.com/office/powerpoint/2010/main" val="1008930075"/>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3" descr="C:\Users\z00124665\Downloads\VCG41157195387副本.jpg"/>
          <p:cNvPicPr>
            <a:picLocks noChangeAspect="1" noChangeArrowheads="1"/>
          </p:cNvPicPr>
          <p:nvPr userDrawn="1"/>
        </p:nvPicPr>
        <p:blipFill>
          <a:blip r:embed="rId12" cstate="screen"/>
          <a:srcRect/>
          <a:stretch>
            <a:fillRect/>
          </a:stretch>
        </p:blipFill>
        <p:spPr bwMode="auto">
          <a:xfrm>
            <a:off x="-1" y="0"/>
            <a:ext cx="12195175" cy="6859588"/>
          </a:xfrm>
          <a:prstGeom prst="rect">
            <a:avLst/>
          </a:prstGeom>
          <a:noFill/>
        </p:spPr>
      </p:pic>
    </p:spTree>
    <p:extLst>
      <p:ext uri="{BB962C8B-B14F-4D97-AF65-F5344CB8AC3E}">
        <p14:creationId xmlns:p14="http://schemas.microsoft.com/office/powerpoint/2010/main" val="110070094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iming>
    <p:tnLst>
      <p:par>
        <p:cTn id="1" dur="indefinite" restart="never" nodeType="tmRoot"/>
      </p:par>
    </p:tnLst>
  </p:timing>
  <p:hf hdr="0" ftr="0" dt="0"/>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362"/>
            <a:endParaRPr lang="zh-CN" altLang="en-US" sz="2400">
              <a:solidFill>
                <a:prstClr val="white"/>
              </a:solidFill>
            </a:endParaRPr>
          </a:p>
        </p:txBody>
      </p:sp>
      <p:pic>
        <p:nvPicPr>
          <p:cNvPr id="36" name="Picture 2" descr="E:\01 日常工作\03 品牌规范设计\公司广告源文档\HW LOGO(horizontal）111.png"/>
          <p:cNvPicPr>
            <a:picLocks noChangeAspect="1" noChangeArrowheads="1"/>
          </p:cNvPicPr>
          <p:nvPr/>
        </p:nvPicPr>
        <p:blipFill>
          <a:blip r:embed="rId10"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11" cstate="screen"/>
          <a:stretch>
            <a:fillRect/>
          </a:stretch>
        </p:blipFill>
        <p:spPr>
          <a:xfrm>
            <a:off x="10435586" y="243434"/>
            <a:ext cx="1431771" cy="108000"/>
          </a:xfrm>
          <a:prstGeom prst="rect">
            <a:avLst/>
          </a:prstGeom>
        </p:spPr>
      </p:pic>
      <p:sp>
        <p:nvSpPr>
          <p:cNvPr id="38" name="Rectangle 5"/>
          <p:cNvSpPr>
            <a:spLocks noChangeArrowheads="1"/>
          </p:cNvSpPr>
          <p:nvPr/>
        </p:nvSpPr>
        <p:spPr bwMode="auto">
          <a:xfrm>
            <a:off x="3040521" y="6539309"/>
            <a:ext cx="272055" cy="195943"/>
          </a:xfrm>
          <a:prstGeom prst="rect">
            <a:avLst/>
          </a:prstGeom>
          <a:noFill/>
          <a:ln w="9525">
            <a:noFill/>
            <a:miter lim="800000"/>
            <a:headEnd/>
            <a:tailEnd/>
          </a:ln>
        </p:spPr>
        <p:txBody>
          <a:bodyPr lIns="0" tIns="0" rIns="0" bIns="0"/>
          <a:lstStyle/>
          <a:p>
            <a:pPr defTabSz="1219362" eaLnBrk="0" hangingPunct="0">
              <a:lnSpc>
                <a:spcPct val="85000"/>
              </a:lnSpc>
              <a:defRPr/>
            </a:pPr>
            <a:fld id="{F350CB96-EF0E-44F1-90D2-2D2DCEB1810F}" type="slidenum">
              <a:rPr lang="de-DE" altLang="zh-CN" sz="900" smtClean="0">
                <a:solidFill>
                  <a:prstClr val="white">
                    <a:lumMod val="75000"/>
                  </a:prstClr>
                </a:solidFill>
              </a:rPr>
              <a:pPr defTabSz="1219362" eaLnBrk="0" hangingPunct="0">
                <a:lnSpc>
                  <a:spcPct val="85000"/>
                </a:lnSpc>
                <a:defRPr/>
              </a:pPr>
              <a:t>‹#›</a:t>
            </a:fld>
            <a:endParaRPr lang="en-GB" altLang="zh-CN" sz="900" dirty="0">
              <a:solidFill>
                <a:prstClr val="white">
                  <a:lumMod val="75000"/>
                </a:prstClr>
              </a:solidFill>
            </a:endParaRPr>
          </a:p>
        </p:txBody>
      </p:sp>
      <p:pic>
        <p:nvPicPr>
          <p:cNvPr id="39" name="Picture 2" descr="C:\Users\z00124665\Desktop\图形1.wmf"/>
          <p:cNvPicPr>
            <a:picLocks noChangeAspect="1" noChangeArrowheads="1"/>
          </p:cNvPicPr>
          <p:nvPr/>
        </p:nvPicPr>
        <p:blipFill>
          <a:blip r:embed="rId12" cstate="screen">
            <a:lum/>
          </a:blip>
          <a:srcRect/>
          <a:stretch>
            <a:fillRect/>
          </a:stretch>
        </p:blipFill>
        <p:spPr bwMode="auto">
          <a:xfrm>
            <a:off x="322265" y="6525944"/>
            <a:ext cx="2655887" cy="120967"/>
          </a:xfrm>
          <a:prstGeom prst="rect">
            <a:avLst/>
          </a:prstGeom>
          <a:noFill/>
        </p:spPr>
      </p:pic>
      <p:sp>
        <p:nvSpPr>
          <p:cNvPr id="2" name="标题占位符 1"/>
          <p:cNvSpPr>
            <a:spLocks noGrp="1"/>
          </p:cNvSpPr>
          <p:nvPr>
            <p:ph type="title"/>
          </p:nvPr>
        </p:nvSpPr>
        <p:spPr>
          <a:xfrm>
            <a:off x="409577" y="405458"/>
            <a:ext cx="11376024"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49"/>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9" name="image85.tif" descr="pasted-image.tiff"/>
          <p:cNvPicPr>
            <a:picLocks noChangeAspect="1"/>
          </p:cNvPicPr>
          <p:nvPr userDrawn="1"/>
        </p:nvPicPr>
        <p:blipFill rotWithShape="1">
          <a:blip r:embed="rId13" cstate="screen">
            <a:extLst>
              <a:ext uri="{BEBA8EAE-BF5A-486C-A8C5-ECC9F3942E4B}">
                <a14:imgProps xmlns:a14="http://schemas.microsoft.com/office/drawing/2010/main">
                  <a14:imgLayer r:embed="rId14">
                    <a14:imgEffect>
                      <a14:colorTemperature colorTemp="4700"/>
                    </a14:imgEffect>
                    <a14:imgEffect>
                      <a14:saturation sat="400000"/>
                    </a14:imgEffect>
                  </a14:imgLayer>
                </a14:imgProps>
              </a:ext>
            </a:extLst>
          </a:blip>
          <a:srcRect/>
          <a:stretch/>
        </p:blipFill>
        <p:spPr>
          <a:xfrm rot="10800000">
            <a:off x="-10391" y="4437"/>
            <a:ext cx="12195175" cy="6876977"/>
          </a:xfrm>
          <a:prstGeom prst="rect">
            <a:avLst/>
          </a:prstGeom>
          <a:ln w="12700">
            <a:miter lim="400000"/>
          </a:ln>
        </p:spPr>
      </p:pic>
    </p:spTree>
    <p:extLst>
      <p:ext uri="{BB962C8B-B14F-4D97-AF65-F5344CB8AC3E}">
        <p14:creationId xmlns:p14="http://schemas.microsoft.com/office/powerpoint/2010/main" val="363106019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5" r:id="rId5"/>
    <p:sldLayoutId id="2147483716" r:id="rId6"/>
    <p:sldLayoutId id="2147483717" r:id="rId7"/>
    <p:sldLayoutId id="2147483718" r:id="rId8"/>
  </p:sldLayoutIdLst>
  <p:hf hdr="0" ftr="0" dt="0"/>
  <p:txStyles>
    <p:titleStyle>
      <a:lvl1pPr algn="l" defTabSz="914339" rtl="0" eaLnBrk="1" latinLnBrk="0" hangingPunct="1">
        <a:spcBef>
          <a:spcPct val="0"/>
        </a:spcBef>
        <a:buNone/>
        <a:defRPr sz="2799" kern="1200">
          <a:solidFill>
            <a:schemeClr val="bg1"/>
          </a:solidFill>
          <a:latin typeface="Arial" pitchFamily="34" charset="0"/>
          <a:ea typeface="微软雅黑" pitchFamily="34" charset="-122"/>
          <a:cs typeface="Arial" pitchFamily="34" charset="0"/>
        </a:defRPr>
      </a:lvl1pPr>
    </p:titleStyle>
    <p:bodyStyle>
      <a:lvl1pPr marL="342877" indent="-342877" algn="l" defTabSz="914339"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01" indent="-285730" algn="l" defTabSz="914339"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2923" indent="-228584" algn="l" defTabSz="914339"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093" indent="-228584" algn="l" defTabSz="914339"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263" indent="-228584" algn="l" defTabSz="914339"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43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6" algn="l" defTabSz="914339" rtl="0" eaLnBrk="1" latinLnBrk="0" hangingPunct="1">
        <a:defRPr sz="1800" kern="1200">
          <a:solidFill>
            <a:schemeClr val="tx1"/>
          </a:solidFill>
          <a:latin typeface="+mn-lt"/>
          <a:ea typeface="+mn-ea"/>
          <a:cs typeface="+mn-cs"/>
        </a:defRPr>
      </a:lvl7pPr>
      <a:lvl8pPr marL="3200187" algn="l" defTabSz="914339" rtl="0" eaLnBrk="1" latinLnBrk="0" hangingPunct="1">
        <a:defRPr sz="1800" kern="1200">
          <a:solidFill>
            <a:schemeClr val="tx1"/>
          </a:solidFill>
          <a:latin typeface="+mn-lt"/>
          <a:ea typeface="+mn-ea"/>
          <a:cs typeface="+mn-cs"/>
        </a:defRPr>
      </a:lvl8pPr>
      <a:lvl9pPr marL="3657355" algn="l" defTabSz="9143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362"/>
            <a:endParaRPr lang="zh-CN" altLang="en-US" sz="2400">
              <a:solidFill>
                <a:prstClr val="white"/>
              </a:solidFill>
            </a:endParaRPr>
          </a:p>
        </p:txBody>
      </p:sp>
      <p:pic>
        <p:nvPicPr>
          <p:cNvPr id="36" name="Picture 2" descr="E:\01 日常工作\03 品牌规范设计\公司广告源文档\HW LOGO(horizontal）111.png"/>
          <p:cNvPicPr>
            <a:picLocks noChangeAspect="1" noChangeArrowheads="1"/>
          </p:cNvPicPr>
          <p:nvPr/>
        </p:nvPicPr>
        <p:blipFill>
          <a:blip r:embed="rId14"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15" cstate="screen"/>
          <a:stretch>
            <a:fillRect/>
          </a:stretch>
        </p:blipFill>
        <p:spPr>
          <a:xfrm>
            <a:off x="10435586" y="243434"/>
            <a:ext cx="1431771" cy="108000"/>
          </a:xfrm>
          <a:prstGeom prst="rect">
            <a:avLst/>
          </a:prstGeom>
        </p:spPr>
      </p:pic>
      <p:sp>
        <p:nvSpPr>
          <p:cNvPr id="38" name="Rectangle 5"/>
          <p:cNvSpPr>
            <a:spLocks noChangeArrowheads="1"/>
          </p:cNvSpPr>
          <p:nvPr/>
        </p:nvSpPr>
        <p:spPr bwMode="auto">
          <a:xfrm>
            <a:off x="3040521" y="6539309"/>
            <a:ext cx="272055" cy="195943"/>
          </a:xfrm>
          <a:prstGeom prst="rect">
            <a:avLst/>
          </a:prstGeom>
          <a:noFill/>
          <a:ln w="9525">
            <a:noFill/>
            <a:miter lim="800000"/>
            <a:headEnd/>
            <a:tailEnd/>
          </a:ln>
        </p:spPr>
        <p:txBody>
          <a:bodyPr lIns="0" tIns="0" rIns="0" bIns="0"/>
          <a:lstStyle/>
          <a:p>
            <a:pPr defTabSz="1219362" eaLnBrk="0" hangingPunct="0">
              <a:lnSpc>
                <a:spcPct val="85000"/>
              </a:lnSpc>
              <a:defRPr/>
            </a:pPr>
            <a:fld id="{F350CB96-EF0E-44F1-90D2-2D2DCEB1810F}" type="slidenum">
              <a:rPr lang="de-DE" altLang="zh-CN" sz="900" smtClean="0">
                <a:solidFill>
                  <a:prstClr val="white">
                    <a:lumMod val="75000"/>
                  </a:prstClr>
                </a:solidFill>
              </a:rPr>
              <a:pPr defTabSz="1219362" eaLnBrk="0" hangingPunct="0">
                <a:lnSpc>
                  <a:spcPct val="85000"/>
                </a:lnSpc>
                <a:defRPr/>
              </a:pPr>
              <a:t>‹#›</a:t>
            </a:fld>
            <a:endParaRPr lang="en-GB" altLang="zh-CN" sz="900" dirty="0">
              <a:solidFill>
                <a:prstClr val="white">
                  <a:lumMod val="75000"/>
                </a:prstClr>
              </a:solidFill>
            </a:endParaRPr>
          </a:p>
        </p:txBody>
      </p:sp>
      <p:pic>
        <p:nvPicPr>
          <p:cNvPr id="39" name="Picture 2" descr="C:\Users\z00124665\Desktop\图形1.wmf"/>
          <p:cNvPicPr>
            <a:picLocks noChangeAspect="1" noChangeArrowheads="1"/>
          </p:cNvPicPr>
          <p:nvPr/>
        </p:nvPicPr>
        <p:blipFill>
          <a:blip r:embed="rId16" cstate="screen">
            <a:lum/>
          </a:blip>
          <a:srcRect/>
          <a:stretch>
            <a:fillRect/>
          </a:stretch>
        </p:blipFill>
        <p:spPr bwMode="auto">
          <a:xfrm>
            <a:off x="322265" y="6525944"/>
            <a:ext cx="2655887" cy="120967"/>
          </a:xfrm>
          <a:prstGeom prst="rect">
            <a:avLst/>
          </a:prstGeom>
          <a:noFill/>
        </p:spPr>
      </p:pic>
      <p:sp>
        <p:nvSpPr>
          <p:cNvPr id="2" name="标题占位符 1"/>
          <p:cNvSpPr>
            <a:spLocks noGrp="1"/>
          </p:cNvSpPr>
          <p:nvPr>
            <p:ph type="title"/>
          </p:nvPr>
        </p:nvSpPr>
        <p:spPr>
          <a:xfrm>
            <a:off x="409577" y="405458"/>
            <a:ext cx="11376024"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49"/>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9" name="image85.tif" descr="pasted-image.tiff"/>
          <p:cNvPicPr>
            <a:picLocks noChangeAspect="1"/>
          </p:cNvPicPr>
          <p:nvPr userDrawn="1"/>
        </p:nvPicPr>
        <p:blipFill rotWithShape="1">
          <a:blip r:embed="rId17" cstate="screen">
            <a:extLst>
              <a:ext uri="{BEBA8EAE-BF5A-486C-A8C5-ECC9F3942E4B}">
                <a14:imgProps xmlns:a14="http://schemas.microsoft.com/office/drawing/2010/main">
                  <a14:imgLayer r:embed="rId18">
                    <a14:imgEffect>
                      <a14:colorTemperature colorTemp="4700"/>
                    </a14:imgEffect>
                    <a14:imgEffect>
                      <a14:saturation sat="400000"/>
                    </a14:imgEffect>
                  </a14:imgLayer>
                </a14:imgProps>
              </a:ext>
            </a:extLst>
          </a:blip>
          <a:srcRect/>
          <a:stretch/>
        </p:blipFill>
        <p:spPr>
          <a:xfrm rot="10800000">
            <a:off x="-10391" y="4437"/>
            <a:ext cx="12195175" cy="6876977"/>
          </a:xfrm>
          <a:prstGeom prst="rect">
            <a:avLst/>
          </a:prstGeom>
          <a:ln w="12700">
            <a:miter lim="400000"/>
          </a:ln>
        </p:spPr>
      </p:pic>
    </p:spTree>
    <p:extLst>
      <p:ext uri="{BB962C8B-B14F-4D97-AF65-F5344CB8AC3E}">
        <p14:creationId xmlns:p14="http://schemas.microsoft.com/office/powerpoint/2010/main" val="361943058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l" defTabSz="914339" rtl="0" eaLnBrk="1" latinLnBrk="0" hangingPunct="1">
        <a:spcBef>
          <a:spcPct val="0"/>
        </a:spcBef>
        <a:buNone/>
        <a:defRPr sz="2799" kern="1200">
          <a:solidFill>
            <a:schemeClr val="bg1"/>
          </a:solidFill>
          <a:latin typeface="Arial" pitchFamily="34" charset="0"/>
          <a:ea typeface="微软雅黑" pitchFamily="34" charset="-122"/>
          <a:cs typeface="Arial" pitchFamily="34" charset="0"/>
        </a:defRPr>
      </a:lvl1pPr>
    </p:titleStyle>
    <p:bodyStyle>
      <a:lvl1pPr marL="342877" indent="-342877" algn="l" defTabSz="914339"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01" indent="-285730" algn="l" defTabSz="914339"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2923" indent="-228584" algn="l" defTabSz="914339"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093" indent="-228584" algn="l" defTabSz="914339"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263" indent="-228584" algn="l" defTabSz="914339"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43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6" algn="l" defTabSz="914339" rtl="0" eaLnBrk="1" latinLnBrk="0" hangingPunct="1">
        <a:defRPr sz="1800" kern="1200">
          <a:solidFill>
            <a:schemeClr val="tx1"/>
          </a:solidFill>
          <a:latin typeface="+mn-lt"/>
          <a:ea typeface="+mn-ea"/>
          <a:cs typeface="+mn-cs"/>
        </a:defRPr>
      </a:lvl7pPr>
      <a:lvl8pPr marL="3200187" algn="l" defTabSz="914339" rtl="0" eaLnBrk="1" latinLnBrk="0" hangingPunct="1">
        <a:defRPr sz="1800" kern="1200">
          <a:solidFill>
            <a:schemeClr val="tx1"/>
          </a:solidFill>
          <a:latin typeface="+mn-lt"/>
          <a:ea typeface="+mn-ea"/>
          <a:cs typeface="+mn-cs"/>
        </a:defRPr>
      </a:lvl8pPr>
      <a:lvl9pPr marL="3657355" algn="l" defTabSz="9143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362"/>
            <a:endParaRPr lang="zh-CN" altLang="en-US" sz="2400">
              <a:solidFill>
                <a:prstClr val="white"/>
              </a:solidFill>
            </a:endParaRPr>
          </a:p>
        </p:txBody>
      </p:sp>
      <p:pic>
        <p:nvPicPr>
          <p:cNvPr id="36" name="Picture 2" descr="E:\01 日常工作\03 品牌规范设计\公司广告源文档\HW LOGO(horizontal）111.png"/>
          <p:cNvPicPr>
            <a:picLocks noChangeAspect="1" noChangeArrowheads="1"/>
          </p:cNvPicPr>
          <p:nvPr/>
        </p:nvPicPr>
        <p:blipFill>
          <a:blip r:embed="rId14"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15" cstate="screen"/>
          <a:stretch>
            <a:fillRect/>
          </a:stretch>
        </p:blipFill>
        <p:spPr>
          <a:xfrm>
            <a:off x="10435586" y="243434"/>
            <a:ext cx="1431771" cy="108000"/>
          </a:xfrm>
          <a:prstGeom prst="rect">
            <a:avLst/>
          </a:prstGeom>
        </p:spPr>
      </p:pic>
      <p:sp>
        <p:nvSpPr>
          <p:cNvPr id="38" name="Rectangle 5"/>
          <p:cNvSpPr>
            <a:spLocks noChangeArrowheads="1"/>
          </p:cNvSpPr>
          <p:nvPr/>
        </p:nvSpPr>
        <p:spPr bwMode="auto">
          <a:xfrm>
            <a:off x="3040521" y="6539309"/>
            <a:ext cx="272055" cy="195943"/>
          </a:xfrm>
          <a:prstGeom prst="rect">
            <a:avLst/>
          </a:prstGeom>
          <a:noFill/>
          <a:ln w="9525">
            <a:noFill/>
            <a:miter lim="800000"/>
            <a:headEnd/>
            <a:tailEnd/>
          </a:ln>
        </p:spPr>
        <p:txBody>
          <a:bodyPr lIns="0" tIns="0" rIns="0" bIns="0"/>
          <a:lstStyle/>
          <a:p>
            <a:pPr defTabSz="1219362" eaLnBrk="0" hangingPunct="0">
              <a:lnSpc>
                <a:spcPct val="85000"/>
              </a:lnSpc>
              <a:defRPr/>
            </a:pPr>
            <a:fld id="{F350CB96-EF0E-44F1-90D2-2D2DCEB1810F}" type="slidenum">
              <a:rPr lang="de-DE" altLang="zh-CN" sz="900" smtClean="0">
                <a:solidFill>
                  <a:prstClr val="white">
                    <a:lumMod val="75000"/>
                  </a:prstClr>
                </a:solidFill>
              </a:rPr>
              <a:pPr defTabSz="1219362" eaLnBrk="0" hangingPunct="0">
                <a:lnSpc>
                  <a:spcPct val="85000"/>
                </a:lnSpc>
                <a:defRPr/>
              </a:pPr>
              <a:t>‹#›</a:t>
            </a:fld>
            <a:endParaRPr lang="en-GB" altLang="zh-CN" sz="900" dirty="0">
              <a:solidFill>
                <a:prstClr val="white">
                  <a:lumMod val="75000"/>
                </a:prstClr>
              </a:solidFill>
            </a:endParaRPr>
          </a:p>
        </p:txBody>
      </p:sp>
      <p:pic>
        <p:nvPicPr>
          <p:cNvPr id="39" name="Picture 2" descr="C:\Users\z00124665\Desktop\图形1.wmf"/>
          <p:cNvPicPr>
            <a:picLocks noChangeAspect="1" noChangeArrowheads="1"/>
          </p:cNvPicPr>
          <p:nvPr/>
        </p:nvPicPr>
        <p:blipFill>
          <a:blip r:embed="rId16" cstate="screen">
            <a:lum/>
          </a:blip>
          <a:srcRect/>
          <a:stretch>
            <a:fillRect/>
          </a:stretch>
        </p:blipFill>
        <p:spPr bwMode="auto">
          <a:xfrm>
            <a:off x="322265" y="6525944"/>
            <a:ext cx="2655887" cy="120967"/>
          </a:xfrm>
          <a:prstGeom prst="rect">
            <a:avLst/>
          </a:prstGeom>
          <a:noFill/>
        </p:spPr>
      </p:pic>
      <p:sp>
        <p:nvSpPr>
          <p:cNvPr id="2" name="标题占位符 1"/>
          <p:cNvSpPr>
            <a:spLocks noGrp="1"/>
          </p:cNvSpPr>
          <p:nvPr>
            <p:ph type="title"/>
          </p:nvPr>
        </p:nvSpPr>
        <p:spPr>
          <a:xfrm>
            <a:off x="409577" y="405458"/>
            <a:ext cx="11376024"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49"/>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9" name="image85.tif" descr="pasted-image.tiff"/>
          <p:cNvPicPr>
            <a:picLocks noChangeAspect="1"/>
          </p:cNvPicPr>
          <p:nvPr userDrawn="1"/>
        </p:nvPicPr>
        <p:blipFill rotWithShape="1">
          <a:blip r:embed="rId17" cstate="screen">
            <a:extLst>
              <a:ext uri="{BEBA8EAE-BF5A-486C-A8C5-ECC9F3942E4B}">
                <a14:imgProps xmlns:a14="http://schemas.microsoft.com/office/drawing/2010/main">
                  <a14:imgLayer r:embed="rId18">
                    <a14:imgEffect>
                      <a14:colorTemperature colorTemp="4700"/>
                    </a14:imgEffect>
                    <a14:imgEffect>
                      <a14:saturation sat="400000"/>
                    </a14:imgEffect>
                  </a14:imgLayer>
                </a14:imgProps>
              </a:ext>
            </a:extLst>
          </a:blip>
          <a:srcRect/>
          <a:stretch/>
        </p:blipFill>
        <p:spPr>
          <a:xfrm rot="10800000">
            <a:off x="-10391" y="4437"/>
            <a:ext cx="12195175" cy="6876977"/>
          </a:xfrm>
          <a:prstGeom prst="rect">
            <a:avLst/>
          </a:prstGeom>
          <a:ln w="12700">
            <a:miter lim="400000"/>
          </a:ln>
        </p:spPr>
      </p:pic>
    </p:spTree>
    <p:extLst>
      <p:ext uri="{BB962C8B-B14F-4D97-AF65-F5344CB8AC3E}">
        <p14:creationId xmlns:p14="http://schemas.microsoft.com/office/powerpoint/2010/main" val="2426278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defTabSz="914339" rtl="0" eaLnBrk="1" latinLnBrk="0" hangingPunct="1">
        <a:spcBef>
          <a:spcPct val="0"/>
        </a:spcBef>
        <a:buNone/>
        <a:defRPr sz="2799" kern="1200">
          <a:solidFill>
            <a:schemeClr val="bg1"/>
          </a:solidFill>
          <a:latin typeface="Arial" pitchFamily="34" charset="0"/>
          <a:ea typeface="微软雅黑" pitchFamily="34" charset="-122"/>
          <a:cs typeface="Arial" pitchFamily="34" charset="0"/>
        </a:defRPr>
      </a:lvl1pPr>
    </p:titleStyle>
    <p:bodyStyle>
      <a:lvl1pPr marL="342877" indent="-342877" algn="l" defTabSz="914339"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01" indent="-285730" algn="l" defTabSz="914339"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2923" indent="-228584" algn="l" defTabSz="914339"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093" indent="-228584" algn="l" defTabSz="914339"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263" indent="-228584" algn="l" defTabSz="914339"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43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6" algn="l" defTabSz="914339" rtl="0" eaLnBrk="1" latinLnBrk="0" hangingPunct="1">
        <a:defRPr sz="1800" kern="1200">
          <a:solidFill>
            <a:schemeClr val="tx1"/>
          </a:solidFill>
          <a:latin typeface="+mn-lt"/>
          <a:ea typeface="+mn-ea"/>
          <a:cs typeface="+mn-cs"/>
        </a:defRPr>
      </a:lvl7pPr>
      <a:lvl8pPr marL="3200187" algn="l" defTabSz="914339" rtl="0" eaLnBrk="1" latinLnBrk="0" hangingPunct="1">
        <a:defRPr sz="1800" kern="1200">
          <a:solidFill>
            <a:schemeClr val="tx1"/>
          </a:solidFill>
          <a:latin typeface="+mn-lt"/>
          <a:ea typeface="+mn-ea"/>
          <a:cs typeface="+mn-cs"/>
        </a:defRPr>
      </a:lvl8pPr>
      <a:lvl9pPr marL="3657355" algn="l" defTabSz="9143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400">
              <a:solidFill>
                <a:prstClr val="white"/>
              </a:solidFill>
            </a:endParaRPr>
          </a:p>
        </p:txBody>
      </p:sp>
      <p:pic>
        <p:nvPicPr>
          <p:cNvPr id="36" name="Picture 2" descr="E:\01 日常工作\03 品牌规范设计\公司广告源文档\HW LOGO(horizontal）111.png"/>
          <p:cNvPicPr>
            <a:picLocks noChangeAspect="1" noChangeArrowheads="1"/>
          </p:cNvPicPr>
          <p:nvPr/>
        </p:nvPicPr>
        <p:blipFill>
          <a:blip r:embed="rId15"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16" cstate="screen"/>
          <a:stretch>
            <a:fillRect/>
          </a:stretch>
        </p:blipFill>
        <p:spPr>
          <a:xfrm>
            <a:off x="10435586" y="243434"/>
            <a:ext cx="1431771" cy="108000"/>
          </a:xfrm>
          <a:prstGeom prst="rect">
            <a:avLst/>
          </a:prstGeom>
        </p:spPr>
      </p:pic>
      <p:sp>
        <p:nvSpPr>
          <p:cNvPr id="38" name="Rectangle 5"/>
          <p:cNvSpPr>
            <a:spLocks noChangeArrowheads="1"/>
          </p:cNvSpPr>
          <p:nvPr/>
        </p:nvSpPr>
        <p:spPr bwMode="auto">
          <a:xfrm>
            <a:off x="3040521" y="6539309"/>
            <a:ext cx="272055" cy="195943"/>
          </a:xfrm>
          <a:prstGeom prst="rect">
            <a:avLst/>
          </a:prstGeom>
          <a:noFill/>
          <a:ln w="9525">
            <a:noFill/>
            <a:miter lim="800000"/>
            <a:headEnd/>
            <a:tailEnd/>
          </a:ln>
        </p:spPr>
        <p:txBody>
          <a:bodyPr lIns="0" tIns="0" rIns="0" bIns="0"/>
          <a:lstStyle/>
          <a:p>
            <a:pPr defTabSz="914583" eaLnBrk="0" hangingPunct="0">
              <a:lnSpc>
                <a:spcPct val="85000"/>
              </a:lnSpc>
              <a:defRPr/>
            </a:pPr>
            <a:fld id="{F350CB96-EF0E-44F1-90D2-2D2DCEB1810F}" type="slidenum">
              <a:rPr lang="de-DE" altLang="zh-CN" sz="900" smtClean="0">
                <a:solidFill>
                  <a:prstClr val="white">
                    <a:lumMod val="75000"/>
                  </a:prstClr>
                </a:solidFill>
              </a:rPr>
              <a:pPr defTabSz="914583" eaLnBrk="0" hangingPunct="0">
                <a:lnSpc>
                  <a:spcPct val="85000"/>
                </a:lnSpc>
                <a:defRPr/>
              </a:pPr>
              <a:t>‹#›</a:t>
            </a:fld>
            <a:endParaRPr lang="en-GB" altLang="zh-CN" sz="900" dirty="0">
              <a:solidFill>
                <a:prstClr val="white">
                  <a:lumMod val="75000"/>
                </a:prstClr>
              </a:solidFill>
            </a:endParaRPr>
          </a:p>
        </p:txBody>
      </p:sp>
      <p:pic>
        <p:nvPicPr>
          <p:cNvPr id="39" name="Picture 2" descr="C:\Users\z00124665\Desktop\图形1.wmf"/>
          <p:cNvPicPr>
            <a:picLocks noChangeAspect="1" noChangeArrowheads="1"/>
          </p:cNvPicPr>
          <p:nvPr/>
        </p:nvPicPr>
        <p:blipFill>
          <a:blip r:embed="rId17" cstate="screen">
            <a:lum/>
          </a:blip>
          <a:srcRect/>
          <a:stretch>
            <a:fillRect/>
          </a:stretch>
        </p:blipFill>
        <p:spPr bwMode="auto">
          <a:xfrm>
            <a:off x="322265" y="6525944"/>
            <a:ext cx="2655887" cy="120967"/>
          </a:xfrm>
          <a:prstGeom prst="rect">
            <a:avLst/>
          </a:prstGeom>
          <a:noFill/>
        </p:spPr>
      </p:pic>
      <p:sp>
        <p:nvSpPr>
          <p:cNvPr id="2" name="标题占位符 1"/>
          <p:cNvSpPr>
            <a:spLocks noGrp="1"/>
          </p:cNvSpPr>
          <p:nvPr>
            <p:ph type="title"/>
          </p:nvPr>
        </p:nvSpPr>
        <p:spPr>
          <a:xfrm>
            <a:off x="409577" y="405458"/>
            <a:ext cx="11376024"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49"/>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9" name="image85.tif" descr="pasted-image.tiff"/>
          <p:cNvPicPr>
            <a:picLocks noChangeAspect="1"/>
          </p:cNvPicPr>
          <p:nvPr userDrawn="1"/>
        </p:nvPicPr>
        <p:blipFill rotWithShape="1">
          <a:blip r:embed="rId18" cstate="screen">
            <a:extLst>
              <a:ext uri="{BEBA8EAE-BF5A-486C-A8C5-ECC9F3942E4B}">
                <a14:imgProps xmlns:a14="http://schemas.microsoft.com/office/drawing/2010/main">
                  <a14:imgLayer r:embed="rId19">
                    <a14:imgEffect>
                      <a14:colorTemperature colorTemp="4700"/>
                    </a14:imgEffect>
                    <a14:imgEffect>
                      <a14:saturation sat="400000"/>
                    </a14:imgEffect>
                  </a14:imgLayer>
                </a14:imgProps>
              </a:ext>
            </a:extLst>
          </a:blip>
          <a:srcRect/>
          <a:stretch/>
        </p:blipFill>
        <p:spPr>
          <a:xfrm rot="10800000">
            <a:off x="-10391" y="4437"/>
            <a:ext cx="12195175" cy="6876977"/>
          </a:xfrm>
          <a:prstGeom prst="rect">
            <a:avLst/>
          </a:prstGeom>
          <a:ln w="12700">
            <a:miter lim="400000"/>
          </a:ln>
        </p:spPr>
      </p:pic>
    </p:spTree>
    <p:extLst>
      <p:ext uri="{BB962C8B-B14F-4D97-AF65-F5344CB8AC3E}">
        <p14:creationId xmlns:p14="http://schemas.microsoft.com/office/powerpoint/2010/main" val="380509244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iming>
    <p:tnLst>
      <p:par>
        <p:cTn id="1" dur="indefinite" restart="never" nodeType="tmRoot"/>
      </p:par>
    </p:tnLst>
  </p:timing>
  <p:hf hdr="0" ftr="0" dt="0"/>
  <p:txStyles>
    <p:titleStyle>
      <a:lvl1pPr algn="l" defTabSz="914339" rtl="0" eaLnBrk="1" latinLnBrk="0" hangingPunct="1">
        <a:spcBef>
          <a:spcPct val="0"/>
        </a:spcBef>
        <a:buNone/>
        <a:defRPr sz="2799" kern="1200">
          <a:solidFill>
            <a:schemeClr val="bg1"/>
          </a:solidFill>
          <a:latin typeface="Arial" pitchFamily="34" charset="0"/>
          <a:ea typeface="微软雅黑" pitchFamily="34" charset="-122"/>
          <a:cs typeface="Arial" pitchFamily="34" charset="0"/>
        </a:defRPr>
      </a:lvl1pPr>
    </p:titleStyle>
    <p:bodyStyle>
      <a:lvl1pPr marL="342877" indent="-342877" algn="l" defTabSz="914339"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01" indent="-285730" algn="l" defTabSz="914339"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2923" indent="-228584" algn="l" defTabSz="914339"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093" indent="-228584" algn="l" defTabSz="914339"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263" indent="-228584" algn="l" defTabSz="914339"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43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6" algn="l" defTabSz="914339" rtl="0" eaLnBrk="1" latinLnBrk="0" hangingPunct="1">
        <a:defRPr sz="1800" kern="1200">
          <a:solidFill>
            <a:schemeClr val="tx1"/>
          </a:solidFill>
          <a:latin typeface="+mn-lt"/>
          <a:ea typeface="+mn-ea"/>
          <a:cs typeface="+mn-cs"/>
        </a:defRPr>
      </a:lvl7pPr>
      <a:lvl8pPr marL="3200187" algn="l" defTabSz="914339" rtl="0" eaLnBrk="1" latinLnBrk="0" hangingPunct="1">
        <a:defRPr sz="1800" kern="1200">
          <a:solidFill>
            <a:schemeClr val="tx1"/>
          </a:solidFill>
          <a:latin typeface="+mn-lt"/>
          <a:ea typeface="+mn-ea"/>
          <a:cs typeface="+mn-cs"/>
        </a:defRPr>
      </a:lvl8pPr>
      <a:lvl9pPr marL="3657355" algn="l" defTabSz="9143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 name="矩形 39"/>
          <p:cNvSpPr/>
          <p:nvPr/>
        </p:nvSpPr>
        <p:spPr>
          <a:xfrm>
            <a:off x="0" y="0"/>
            <a:ext cx="12195175" cy="6859588"/>
          </a:xfrm>
          <a:prstGeom prst="rect">
            <a:avLst/>
          </a:prstGeom>
          <a:gradFill flip="none" rotWithShape="1">
            <a:gsLst>
              <a:gs pos="0">
                <a:schemeClr val="tx1">
                  <a:lumMod val="85000"/>
                  <a:lumOff val="15000"/>
                </a:schemeClr>
              </a:gs>
              <a:gs pos="17000">
                <a:schemeClr val="tx1">
                  <a:lumMod val="85000"/>
                  <a:lumOff val="15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400">
              <a:solidFill>
                <a:prstClr val="white"/>
              </a:solidFill>
            </a:endParaRPr>
          </a:p>
        </p:txBody>
      </p:sp>
      <p:pic>
        <p:nvPicPr>
          <p:cNvPr id="36" name="Picture 2" descr="E:\01 日常工作\03 品牌规范设计\公司广告源文档\HW LOGO(horizontal）111.png"/>
          <p:cNvPicPr>
            <a:picLocks noChangeAspect="1" noChangeArrowheads="1"/>
          </p:cNvPicPr>
          <p:nvPr/>
        </p:nvPicPr>
        <p:blipFill>
          <a:blip r:embed="rId15" cstate="screen">
            <a:lum/>
          </a:blip>
          <a:stretch>
            <a:fillRect/>
          </a:stretch>
        </p:blipFill>
        <p:spPr bwMode="auto">
          <a:xfrm>
            <a:off x="10618156" y="6432248"/>
            <a:ext cx="1249200" cy="313838"/>
          </a:xfrm>
          <a:prstGeom prst="rect">
            <a:avLst/>
          </a:prstGeom>
          <a:noFill/>
        </p:spPr>
      </p:pic>
      <p:pic>
        <p:nvPicPr>
          <p:cNvPr id="37" name="图片 36" descr="leading-new-ict.png"/>
          <p:cNvPicPr>
            <a:picLocks noChangeAspect="1"/>
          </p:cNvPicPr>
          <p:nvPr/>
        </p:nvPicPr>
        <p:blipFill>
          <a:blip r:embed="rId16" cstate="screen"/>
          <a:stretch>
            <a:fillRect/>
          </a:stretch>
        </p:blipFill>
        <p:spPr>
          <a:xfrm>
            <a:off x="10435586" y="243434"/>
            <a:ext cx="1431771" cy="108000"/>
          </a:xfrm>
          <a:prstGeom prst="rect">
            <a:avLst/>
          </a:prstGeom>
        </p:spPr>
      </p:pic>
      <p:sp>
        <p:nvSpPr>
          <p:cNvPr id="38" name="Rectangle 5"/>
          <p:cNvSpPr>
            <a:spLocks noChangeArrowheads="1"/>
          </p:cNvSpPr>
          <p:nvPr/>
        </p:nvSpPr>
        <p:spPr bwMode="auto">
          <a:xfrm>
            <a:off x="3040521" y="6539309"/>
            <a:ext cx="272055" cy="195943"/>
          </a:xfrm>
          <a:prstGeom prst="rect">
            <a:avLst/>
          </a:prstGeom>
          <a:noFill/>
          <a:ln w="9525">
            <a:noFill/>
            <a:miter lim="800000"/>
            <a:headEnd/>
            <a:tailEnd/>
          </a:ln>
        </p:spPr>
        <p:txBody>
          <a:bodyPr lIns="0" tIns="0" rIns="0" bIns="0"/>
          <a:lstStyle/>
          <a:p>
            <a:pPr defTabSz="914583" eaLnBrk="0" hangingPunct="0">
              <a:lnSpc>
                <a:spcPct val="85000"/>
              </a:lnSpc>
              <a:defRPr/>
            </a:pPr>
            <a:fld id="{F350CB96-EF0E-44F1-90D2-2D2DCEB1810F}" type="slidenum">
              <a:rPr lang="de-DE" altLang="zh-CN" sz="900" smtClean="0">
                <a:solidFill>
                  <a:prstClr val="white">
                    <a:lumMod val="75000"/>
                  </a:prstClr>
                </a:solidFill>
              </a:rPr>
              <a:pPr defTabSz="914583" eaLnBrk="0" hangingPunct="0">
                <a:lnSpc>
                  <a:spcPct val="85000"/>
                </a:lnSpc>
                <a:defRPr/>
              </a:pPr>
              <a:t>‹#›</a:t>
            </a:fld>
            <a:endParaRPr lang="en-GB" altLang="zh-CN" sz="900" dirty="0">
              <a:solidFill>
                <a:prstClr val="white">
                  <a:lumMod val="75000"/>
                </a:prstClr>
              </a:solidFill>
            </a:endParaRPr>
          </a:p>
        </p:txBody>
      </p:sp>
      <p:pic>
        <p:nvPicPr>
          <p:cNvPr id="39" name="Picture 2" descr="C:\Users\z00124665\Desktop\图形1.wmf"/>
          <p:cNvPicPr>
            <a:picLocks noChangeAspect="1" noChangeArrowheads="1"/>
          </p:cNvPicPr>
          <p:nvPr/>
        </p:nvPicPr>
        <p:blipFill>
          <a:blip r:embed="rId17" cstate="screen">
            <a:lum/>
          </a:blip>
          <a:srcRect/>
          <a:stretch>
            <a:fillRect/>
          </a:stretch>
        </p:blipFill>
        <p:spPr bwMode="auto">
          <a:xfrm>
            <a:off x="322265" y="6525944"/>
            <a:ext cx="2655887" cy="120967"/>
          </a:xfrm>
          <a:prstGeom prst="rect">
            <a:avLst/>
          </a:prstGeom>
          <a:noFill/>
        </p:spPr>
      </p:pic>
      <p:sp>
        <p:nvSpPr>
          <p:cNvPr id="2" name="标题占位符 1"/>
          <p:cNvSpPr>
            <a:spLocks noGrp="1"/>
          </p:cNvSpPr>
          <p:nvPr>
            <p:ph type="title"/>
          </p:nvPr>
        </p:nvSpPr>
        <p:spPr>
          <a:xfrm>
            <a:off x="409577" y="405458"/>
            <a:ext cx="11376024" cy="872738"/>
          </a:xfrm>
          <a:prstGeom prst="rect">
            <a:avLst/>
          </a:prstGeom>
        </p:spPr>
        <p:txBody>
          <a:bodyPr vert="horz" lIns="91440" tIns="45720" rIns="91440" bIns="45720" rtlCol="0" anchor="ctr">
            <a:normAutofit/>
          </a:bodyPr>
          <a:lstStyle/>
          <a:p>
            <a:r>
              <a:rPr lang="en-US" altLang="zh-CN" dirty="0" smtClean="0"/>
              <a:t>Arial28pt , Left, only put one line</a:t>
            </a:r>
            <a:endParaRPr lang="zh-CN" altLang="en-US" dirty="0"/>
          </a:p>
        </p:txBody>
      </p:sp>
      <p:sp>
        <p:nvSpPr>
          <p:cNvPr id="3" name="文本占位符 2"/>
          <p:cNvSpPr>
            <a:spLocks noGrp="1"/>
          </p:cNvSpPr>
          <p:nvPr>
            <p:ph type="body" idx="1"/>
          </p:nvPr>
        </p:nvSpPr>
        <p:spPr>
          <a:xfrm>
            <a:off x="609600" y="1600200"/>
            <a:ext cx="10975975" cy="4527549"/>
          </a:xfrm>
          <a:prstGeom prst="rect">
            <a:avLst/>
          </a:prstGeom>
        </p:spPr>
        <p:txBody>
          <a:bodyPr vert="horz" lIns="91440" tIns="45720" rIns="91440" bIns="45720" rtlCol="0">
            <a:normAutofit/>
          </a:body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9" name="image85.tif" descr="pasted-image.tiff"/>
          <p:cNvPicPr>
            <a:picLocks noChangeAspect="1"/>
          </p:cNvPicPr>
          <p:nvPr userDrawn="1"/>
        </p:nvPicPr>
        <p:blipFill rotWithShape="1">
          <a:blip r:embed="rId18" cstate="screen">
            <a:extLst>
              <a:ext uri="{BEBA8EAE-BF5A-486C-A8C5-ECC9F3942E4B}">
                <a14:imgProps xmlns:a14="http://schemas.microsoft.com/office/drawing/2010/main">
                  <a14:imgLayer r:embed="rId19">
                    <a14:imgEffect>
                      <a14:colorTemperature colorTemp="4700"/>
                    </a14:imgEffect>
                    <a14:imgEffect>
                      <a14:saturation sat="400000"/>
                    </a14:imgEffect>
                  </a14:imgLayer>
                </a14:imgProps>
              </a:ext>
            </a:extLst>
          </a:blip>
          <a:srcRect/>
          <a:stretch/>
        </p:blipFill>
        <p:spPr>
          <a:xfrm rot="10800000">
            <a:off x="-10391" y="4437"/>
            <a:ext cx="12195175" cy="6876977"/>
          </a:xfrm>
          <a:prstGeom prst="rect">
            <a:avLst/>
          </a:prstGeom>
          <a:ln w="12700">
            <a:miter lim="400000"/>
          </a:ln>
        </p:spPr>
      </p:pic>
    </p:spTree>
    <p:extLst>
      <p:ext uri="{BB962C8B-B14F-4D97-AF65-F5344CB8AC3E}">
        <p14:creationId xmlns:p14="http://schemas.microsoft.com/office/powerpoint/2010/main" val="147014530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Lst>
  <p:timing>
    <p:tnLst>
      <p:par>
        <p:cTn id="1" dur="indefinite" restart="never" nodeType="tmRoot"/>
      </p:par>
    </p:tnLst>
  </p:timing>
  <p:hf hdr="0" ftr="0" dt="0"/>
  <p:txStyles>
    <p:titleStyle>
      <a:lvl1pPr algn="l" defTabSz="914339" rtl="0" eaLnBrk="1" latinLnBrk="0" hangingPunct="1">
        <a:spcBef>
          <a:spcPct val="0"/>
        </a:spcBef>
        <a:buNone/>
        <a:defRPr sz="2799" kern="1200">
          <a:solidFill>
            <a:schemeClr val="bg1"/>
          </a:solidFill>
          <a:latin typeface="Arial" pitchFamily="34" charset="0"/>
          <a:ea typeface="微软雅黑" pitchFamily="34" charset="-122"/>
          <a:cs typeface="Arial" pitchFamily="34" charset="0"/>
        </a:defRPr>
      </a:lvl1pPr>
    </p:titleStyle>
    <p:bodyStyle>
      <a:lvl1pPr marL="342877" indent="-342877" algn="l" defTabSz="914339" rtl="0" eaLnBrk="1" latinLnBrk="0" hangingPunct="1">
        <a:spcBef>
          <a:spcPct val="20000"/>
        </a:spcBef>
        <a:buFont typeface="Arial" pitchFamily="34" charset="0"/>
        <a:buChar char="•"/>
        <a:defRPr sz="2400" kern="1200" baseline="0">
          <a:solidFill>
            <a:schemeClr val="bg1">
              <a:lumMod val="85000"/>
            </a:schemeClr>
          </a:solidFill>
          <a:latin typeface="Arial" pitchFamily="34" charset="0"/>
          <a:ea typeface="微软雅黑" pitchFamily="34" charset="-122"/>
          <a:cs typeface="Arial" pitchFamily="34" charset="0"/>
        </a:defRPr>
      </a:lvl1pPr>
      <a:lvl2pPr marL="742901" indent="-285730" algn="l" defTabSz="914339" rtl="0" eaLnBrk="1" latinLnBrk="0" hangingPunct="1">
        <a:spcBef>
          <a:spcPct val="20000"/>
        </a:spcBef>
        <a:buFont typeface="Arial" pitchFamily="34" charset="0"/>
        <a:buChar char="–"/>
        <a:defRPr sz="2200" kern="1200">
          <a:solidFill>
            <a:schemeClr val="bg1">
              <a:lumMod val="85000"/>
            </a:schemeClr>
          </a:solidFill>
          <a:latin typeface="Arial" pitchFamily="34" charset="0"/>
          <a:ea typeface="微软雅黑" pitchFamily="34" charset="-122"/>
          <a:cs typeface="Arial" pitchFamily="34" charset="0"/>
        </a:defRPr>
      </a:lvl2pPr>
      <a:lvl3pPr marL="1142923" indent="-228584" algn="l" defTabSz="914339" rtl="0" eaLnBrk="1" latinLnBrk="0" hangingPunct="1">
        <a:spcBef>
          <a:spcPct val="20000"/>
        </a:spcBef>
        <a:buFont typeface="Arial" pitchFamily="34" charset="0"/>
        <a:buChar char="•"/>
        <a:defRPr sz="1800" kern="1200">
          <a:solidFill>
            <a:schemeClr val="bg1">
              <a:lumMod val="85000"/>
            </a:schemeClr>
          </a:solidFill>
          <a:latin typeface="Arial" pitchFamily="34" charset="0"/>
          <a:ea typeface="微软雅黑" pitchFamily="34" charset="-122"/>
          <a:cs typeface="Arial" pitchFamily="34" charset="0"/>
        </a:defRPr>
      </a:lvl3pPr>
      <a:lvl4pPr marL="1600093" indent="-228584" algn="l" defTabSz="914339" rtl="0" eaLnBrk="1" latinLnBrk="0" hangingPunct="1">
        <a:spcBef>
          <a:spcPct val="20000"/>
        </a:spcBef>
        <a:buFont typeface="Arial" pitchFamily="34" charset="0"/>
        <a:buChar char="–"/>
        <a:defRPr sz="1600" kern="1200">
          <a:solidFill>
            <a:schemeClr val="bg1">
              <a:lumMod val="85000"/>
            </a:schemeClr>
          </a:solidFill>
          <a:latin typeface="Arial" pitchFamily="34" charset="0"/>
          <a:ea typeface="微软雅黑" pitchFamily="34" charset="-122"/>
          <a:cs typeface="Arial" pitchFamily="34" charset="0"/>
        </a:defRPr>
      </a:lvl4pPr>
      <a:lvl5pPr marL="2057263" indent="-228584" algn="l" defTabSz="914339" rtl="0" eaLnBrk="1" latinLnBrk="0" hangingPunct="1">
        <a:spcBef>
          <a:spcPct val="20000"/>
        </a:spcBef>
        <a:buFont typeface="Arial" pitchFamily="34" charset="0"/>
        <a:buChar char="»"/>
        <a:defRPr sz="1400" kern="1200">
          <a:solidFill>
            <a:schemeClr val="bg1">
              <a:lumMod val="85000"/>
            </a:schemeClr>
          </a:solidFill>
          <a:latin typeface="Arial" pitchFamily="34" charset="0"/>
          <a:ea typeface="微软雅黑" pitchFamily="34" charset="-122"/>
          <a:cs typeface="Arial" pitchFamily="34" charset="0"/>
        </a:defRPr>
      </a:lvl5pPr>
      <a:lvl6pPr marL="251443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2"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6" algn="l" defTabSz="914339" rtl="0" eaLnBrk="1" latinLnBrk="0" hangingPunct="1">
        <a:defRPr sz="1800" kern="1200">
          <a:solidFill>
            <a:schemeClr val="tx1"/>
          </a:solidFill>
          <a:latin typeface="+mn-lt"/>
          <a:ea typeface="+mn-ea"/>
          <a:cs typeface="+mn-cs"/>
        </a:defRPr>
      </a:lvl7pPr>
      <a:lvl8pPr marL="3200187" algn="l" defTabSz="914339" rtl="0" eaLnBrk="1" latinLnBrk="0" hangingPunct="1">
        <a:defRPr sz="1800" kern="1200">
          <a:solidFill>
            <a:schemeClr val="tx1"/>
          </a:solidFill>
          <a:latin typeface="+mn-lt"/>
          <a:ea typeface="+mn-ea"/>
          <a:cs typeface="+mn-cs"/>
        </a:defRPr>
      </a:lvl8pPr>
      <a:lvl9pPr marL="3657355" algn="l" defTabSz="9143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0.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898879" y="1420543"/>
            <a:ext cx="7979270" cy="1610981"/>
          </a:xfrm>
        </p:spPr>
        <p:txBody>
          <a:bodyPr>
            <a:normAutofit/>
          </a:bodyPr>
          <a:lstStyle/>
          <a:p>
            <a:pPr lvl="0">
              <a:defRPr/>
            </a:pPr>
            <a:r>
              <a:rPr lang="en-US" altLang="zh-CN" sz="5400" b="1" dirty="0" smtClean="0"/>
              <a:t/>
            </a:r>
            <a:br>
              <a:rPr lang="en-US" altLang="zh-CN" sz="5400" b="1" dirty="0" smtClean="0"/>
            </a:br>
            <a:r>
              <a:rPr lang="en-US" altLang="zh-CN" sz="5400" b="1" dirty="0" err="1" smtClean="0"/>
              <a:t>AppStore</a:t>
            </a:r>
            <a:r>
              <a:rPr lang="en-US" altLang="zh-CN" sz="5400" b="1" dirty="0" smtClean="0"/>
              <a:t> </a:t>
            </a:r>
            <a:r>
              <a:rPr lang="en-US" altLang="zh-CN" sz="5400" b="1" dirty="0"/>
              <a:t>v1.1 </a:t>
            </a:r>
            <a:r>
              <a:rPr lang="zh-CN" altLang="en-US" sz="5400" b="1" dirty="0"/>
              <a:t>需求分析</a:t>
            </a:r>
            <a:r>
              <a:rPr lang="en-US" altLang="zh-CN" dirty="0">
                <a:solidFill>
                  <a:srgbClr val="0AF6F6"/>
                </a:solidFill>
              </a:rPr>
              <a:t>                           </a:t>
            </a:r>
            <a:endParaRPr lang="en-US" altLang="zh-CN" b="1" dirty="0">
              <a:solidFill>
                <a:srgbClr val="0AF6F6"/>
              </a:solidFill>
            </a:endParaRPr>
          </a:p>
        </p:txBody>
      </p:sp>
    </p:spTree>
    <p:extLst>
      <p:ext uri="{BB962C8B-B14F-4D97-AF65-F5344CB8AC3E}">
        <p14:creationId xmlns:p14="http://schemas.microsoft.com/office/powerpoint/2010/main" val="3261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14216" y="632513"/>
            <a:ext cx="10739242" cy="677303"/>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界面公共优化点</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269399" y="1546396"/>
            <a:ext cx="10610336" cy="3785652"/>
          </a:xfrm>
          <a:prstGeom prst="rect">
            <a:avLst/>
          </a:prstGeom>
          <a:noFill/>
        </p:spPr>
        <p:txBody>
          <a:bodyPr wrap="square" rtlCol="0">
            <a:spAutoFit/>
          </a:bodyPr>
          <a:lstStyle/>
          <a:p>
            <a:pPr marL="457200" indent="-457200">
              <a:buFont typeface="+mj-lt"/>
              <a:buAutoNum type="arabicPeriod"/>
            </a:pPr>
            <a:r>
              <a:rPr lang="zh-CN" altLang="en-US" dirty="0" smtClean="0">
                <a:solidFill>
                  <a:schemeClr val="bg1"/>
                </a:solidFill>
              </a:rPr>
              <a:t>表格</a:t>
            </a:r>
            <a:r>
              <a:rPr lang="zh-CN" altLang="en-US" dirty="0" smtClean="0">
                <a:solidFill>
                  <a:schemeClr val="bg1"/>
                </a:solidFill>
              </a:rPr>
              <a:t>优化，统一定长定宽，超出范围，省略号显示，</a:t>
            </a:r>
            <a:r>
              <a:rPr lang="en-US" altLang="zh-CN" dirty="0" smtClean="0">
                <a:solidFill>
                  <a:schemeClr val="bg1"/>
                </a:solidFill>
              </a:rPr>
              <a:t>tip</a:t>
            </a:r>
            <a:r>
              <a:rPr lang="zh-CN" altLang="en-US" dirty="0" smtClean="0">
                <a:solidFill>
                  <a:schemeClr val="bg1"/>
                </a:solidFill>
              </a:rPr>
              <a:t>显示全部信息，样式再调整；</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增加</a:t>
            </a:r>
            <a:r>
              <a:rPr lang="zh-CN" altLang="en-US" dirty="0" smtClean="0">
                <a:solidFill>
                  <a:schemeClr val="bg1"/>
                </a:solidFill>
              </a:rPr>
              <a:t>面包屑；</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页面</a:t>
            </a:r>
            <a:r>
              <a:rPr lang="zh-CN" altLang="en-US" dirty="0" smtClean="0">
                <a:solidFill>
                  <a:schemeClr val="bg1"/>
                </a:solidFill>
              </a:rPr>
              <a:t>内布局，有</a:t>
            </a:r>
            <a:r>
              <a:rPr lang="en-US" altLang="zh-CN" dirty="0" smtClean="0">
                <a:solidFill>
                  <a:schemeClr val="bg1"/>
                </a:solidFill>
              </a:rPr>
              <a:t>banner</a:t>
            </a:r>
            <a:r>
              <a:rPr lang="zh-CN" altLang="en-US" dirty="0" smtClean="0">
                <a:solidFill>
                  <a:schemeClr val="bg1"/>
                </a:solidFill>
              </a:rPr>
              <a:t>的，页面两边不要有灰底边框；</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有表格的增加搜索，序号列删除，可增加排序；</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界面展示不要有“</a:t>
            </a:r>
            <a:r>
              <a:rPr lang="en-US" altLang="zh-CN" dirty="0" err="1" smtClean="0">
                <a:solidFill>
                  <a:schemeClr val="bg1"/>
                </a:solidFill>
              </a:rPr>
              <a:t>atp</a:t>
            </a:r>
            <a:r>
              <a:rPr lang="zh-CN" altLang="en-US" dirty="0" smtClean="0">
                <a:solidFill>
                  <a:schemeClr val="bg1"/>
                </a:solidFill>
              </a:rPr>
              <a:t>”字眼，使用“认证”；</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一个应用多个版本时，在表格中默认显示最新版本，其他版本可在下拉框中选择；</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界面上的时间显示到秒级；</a:t>
            </a:r>
            <a:endParaRPr lang="en-US" altLang="zh-CN" dirty="0" smtClean="0">
              <a:solidFill>
                <a:schemeClr val="bg1"/>
              </a:solidFill>
            </a:endParaRPr>
          </a:p>
          <a:p>
            <a:pPr marL="457200" indent="-457200">
              <a:buFont typeface="+mj-lt"/>
              <a:buAutoNum type="arabicPeriod"/>
            </a:pPr>
            <a:r>
              <a:rPr lang="zh-CN" altLang="en-US" dirty="0" smtClean="0">
                <a:solidFill>
                  <a:schemeClr val="bg1"/>
                </a:solidFill>
              </a:rPr>
              <a:t>字体大小优化。</a:t>
            </a:r>
            <a:endParaRPr lang="en-US" altLang="zh-CN" dirty="0" smtClean="0">
              <a:solidFill>
                <a:schemeClr val="bg1"/>
              </a:solidFill>
            </a:endParaRPr>
          </a:p>
        </p:txBody>
      </p:sp>
    </p:spTree>
    <p:extLst>
      <p:ext uri="{BB962C8B-B14F-4D97-AF65-F5344CB8AC3E}">
        <p14:creationId xmlns:p14="http://schemas.microsoft.com/office/powerpoint/2010/main" val="20337829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solidFill>
                  <a:schemeClr val="bg1"/>
                </a:solidFill>
              </a:rPr>
              <a:t>目录</a:t>
            </a:r>
            <a:endParaRPr lang="zh-CN" altLang="en-US" dirty="0">
              <a:solidFill>
                <a:schemeClr val="bg1"/>
              </a:solidFill>
            </a:endParaRPr>
          </a:p>
        </p:txBody>
      </p:sp>
      <p:sp>
        <p:nvSpPr>
          <p:cNvPr id="3" name="文本框 2"/>
          <p:cNvSpPr txBox="1"/>
          <p:nvPr/>
        </p:nvSpPr>
        <p:spPr>
          <a:xfrm>
            <a:off x="1260389" y="1911178"/>
            <a:ext cx="729048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smtClean="0">
                <a:solidFill>
                  <a:schemeClr val="bg1"/>
                </a:solidFill>
              </a:rPr>
              <a:t>前台界面优化</a:t>
            </a:r>
            <a:endParaRPr lang="en-US" altLang="zh-CN" b="1" dirty="0" smtClean="0">
              <a:solidFill>
                <a:schemeClr val="bg1"/>
              </a:solidFill>
            </a:endParaRPr>
          </a:p>
          <a:p>
            <a:pPr marL="342900" indent="-342900">
              <a:buFont typeface="Wingdings" panose="05000000000000000000" pitchFamily="2" charset="2"/>
              <a:buChar char="p"/>
            </a:pPr>
            <a:endParaRPr lang="en-US" altLang="zh-CN" dirty="0">
              <a:solidFill>
                <a:schemeClr val="accent4">
                  <a:lumMod val="20000"/>
                  <a:lumOff val="80000"/>
                </a:schemeClr>
              </a:solidFill>
            </a:endParaRPr>
          </a:p>
          <a:p>
            <a:pPr marL="342900" indent="-342900">
              <a:buFont typeface="Wingdings" panose="05000000000000000000" pitchFamily="2" charset="2"/>
              <a:buChar char="Ø"/>
            </a:pPr>
            <a:r>
              <a:rPr lang="zh-CN" altLang="en-US" b="1" dirty="0" smtClean="0">
                <a:solidFill>
                  <a:srgbClr val="FF0000"/>
                </a:solidFill>
              </a:rPr>
              <a:t>特性</a:t>
            </a:r>
            <a:r>
              <a:rPr lang="zh-CN" altLang="en-US" b="1" dirty="0">
                <a:solidFill>
                  <a:srgbClr val="FF0000"/>
                </a:solidFill>
              </a:rPr>
              <a:t>增强</a:t>
            </a:r>
            <a:endParaRPr lang="zh-CN" altLang="en-US" b="1" dirty="0">
              <a:solidFill>
                <a:srgbClr val="FF0000"/>
              </a:solidFill>
            </a:endParaRPr>
          </a:p>
        </p:txBody>
      </p:sp>
    </p:spTree>
    <p:extLst>
      <p:ext uri="{BB962C8B-B14F-4D97-AF65-F5344CB8AC3E}">
        <p14:creationId xmlns:p14="http://schemas.microsoft.com/office/powerpoint/2010/main" val="400659818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81264" y="580764"/>
            <a:ext cx="10739242" cy="594925"/>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应用拉取</a:t>
            </a:r>
            <a:endParaRPr kumimoji="1" lang="zh-CN" altLang="en-US" b="1" dirty="0">
              <a:solidFill>
                <a:schemeClr val="bg1"/>
              </a:solidFill>
              <a:latin typeface="Arial" panose="020B0604020202020204" pitchFamily="34" charset="0"/>
              <a:ea typeface="微软雅黑" panose="020B0503020204020204" pitchFamily="34" charset="-122"/>
            </a:endParaRPr>
          </a:p>
        </p:txBody>
      </p:sp>
      <p:pic>
        <p:nvPicPr>
          <p:cNvPr id="24" name="图片 23"/>
          <p:cNvPicPr>
            <a:picLocks noChangeAspect="1"/>
          </p:cNvPicPr>
          <p:nvPr/>
        </p:nvPicPr>
        <p:blipFill>
          <a:blip r:embed="rId3"/>
          <a:stretch>
            <a:fillRect/>
          </a:stretch>
        </p:blipFill>
        <p:spPr>
          <a:xfrm>
            <a:off x="2472939" y="1175689"/>
            <a:ext cx="7475907" cy="5540181"/>
          </a:xfrm>
          <a:prstGeom prst="rect">
            <a:avLst/>
          </a:prstGeom>
        </p:spPr>
      </p:pic>
    </p:spTree>
    <p:extLst>
      <p:ext uri="{BB962C8B-B14F-4D97-AF65-F5344CB8AC3E}">
        <p14:creationId xmlns:p14="http://schemas.microsoft.com/office/powerpoint/2010/main" val="259374260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81264" y="580764"/>
            <a:ext cx="10739242" cy="594925"/>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应用拉取</a:t>
            </a:r>
            <a:endParaRPr kumimoji="1" lang="zh-CN" altLang="en-US" b="1" dirty="0">
              <a:solidFill>
                <a:schemeClr val="bg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344555" y="1175689"/>
            <a:ext cx="7791602" cy="5428735"/>
          </a:xfrm>
          <a:prstGeom prst="rect">
            <a:avLst/>
          </a:prstGeom>
        </p:spPr>
      </p:pic>
    </p:spTree>
    <p:extLst>
      <p:ext uri="{BB962C8B-B14F-4D97-AF65-F5344CB8AC3E}">
        <p14:creationId xmlns:p14="http://schemas.microsoft.com/office/powerpoint/2010/main" val="212582992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81264" y="580764"/>
            <a:ext cx="10739242" cy="594925"/>
          </a:xfrm>
        </p:spPr>
        <p:txBody>
          <a:bodyPr/>
          <a:lstStyle/>
          <a:p>
            <a:r>
              <a:rPr kumimoji="1" lang="zh-CN" altLang="en-US" sz="3200" b="1" dirty="0" smtClean="0">
                <a:solidFill>
                  <a:schemeClr val="bg1"/>
                </a:solidFill>
                <a:latin typeface="Arial" panose="020B0604020202020204" pitchFamily="34" charset="0"/>
                <a:ea typeface="微软雅黑" panose="020B0503020204020204" pitchFamily="34" charset="-122"/>
              </a:rPr>
              <a:t>应用拉取新增接口</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8" name="文本框 7"/>
          <p:cNvSpPr txBox="1"/>
          <p:nvPr/>
        </p:nvSpPr>
        <p:spPr>
          <a:xfrm>
            <a:off x="1149293" y="1409351"/>
            <a:ext cx="4244830" cy="4401205"/>
          </a:xfrm>
          <a:prstGeom prst="rect">
            <a:avLst/>
          </a:prstGeom>
          <a:noFill/>
        </p:spPr>
        <p:txBody>
          <a:bodyPr wrap="square" rtlCol="0">
            <a:spAutoFit/>
          </a:bodyPr>
          <a:lstStyle/>
          <a:p>
            <a:r>
              <a:rPr lang="en-US" altLang="zh-CN" sz="1400" dirty="0" smtClean="0">
                <a:solidFill>
                  <a:schemeClr val="bg1"/>
                </a:solidFill>
              </a:rPr>
              <a:t>1. </a:t>
            </a:r>
            <a:r>
              <a:rPr lang="zh-CN" altLang="en-US" sz="1400" dirty="0" smtClean="0">
                <a:solidFill>
                  <a:schemeClr val="bg1"/>
                </a:solidFill>
              </a:rPr>
              <a:t>获取某平台</a:t>
            </a:r>
            <a:r>
              <a:rPr lang="zh-CN" altLang="en-US" sz="1400" dirty="0">
                <a:solidFill>
                  <a:schemeClr val="bg1"/>
                </a:solidFill>
              </a:rPr>
              <a:t>仓库</a:t>
            </a:r>
            <a:r>
              <a:rPr lang="zh-CN" altLang="en-US" sz="1400" dirty="0" smtClean="0">
                <a:solidFill>
                  <a:schemeClr val="bg1"/>
                </a:solidFill>
              </a:rPr>
              <a:t>可拉取应用：</a:t>
            </a:r>
            <a:endParaRPr lang="en-US" altLang="zh-CN" sz="1400" dirty="0" smtClean="0">
              <a:solidFill>
                <a:schemeClr val="bg1"/>
              </a:solidFill>
            </a:endParaRPr>
          </a:p>
          <a:p>
            <a:r>
              <a:rPr lang="en-US" altLang="zh-CN" sz="1400" dirty="0" smtClean="0">
                <a:solidFill>
                  <a:schemeClr val="bg1"/>
                </a:solidFill>
              </a:rPr>
              <a:t>GET</a:t>
            </a:r>
            <a:r>
              <a:rPr lang="zh-CN" altLang="en-US" sz="1400" dirty="0">
                <a:solidFill>
                  <a:schemeClr val="bg1"/>
                </a:solidFill>
              </a:rPr>
              <a:t>：</a:t>
            </a:r>
            <a:r>
              <a:rPr lang="en-US" altLang="zh-CN" sz="1400" dirty="0" smtClean="0">
                <a:solidFill>
                  <a:schemeClr val="bg1"/>
                </a:solidFill>
              </a:rPr>
              <a:t>/</a:t>
            </a:r>
            <a:r>
              <a:rPr lang="en-US" altLang="zh-CN" sz="1400" dirty="0" err="1" smtClean="0">
                <a:solidFill>
                  <a:schemeClr val="bg1"/>
                </a:solidFill>
              </a:rPr>
              <a:t>mec</a:t>
            </a:r>
            <a:r>
              <a:rPr lang="en-US" altLang="zh-CN" sz="1400" dirty="0" smtClean="0">
                <a:solidFill>
                  <a:schemeClr val="bg1"/>
                </a:solidFill>
              </a:rPr>
              <a:t>/</a:t>
            </a:r>
            <a:r>
              <a:rPr lang="en-US" altLang="zh-CN" sz="1400" dirty="0" err="1" smtClean="0">
                <a:solidFill>
                  <a:schemeClr val="bg1"/>
                </a:solidFill>
              </a:rPr>
              <a:t>appstore</a:t>
            </a:r>
            <a:r>
              <a:rPr lang="en-US" altLang="zh-CN" sz="1400" dirty="0">
                <a:solidFill>
                  <a:schemeClr val="bg1"/>
                </a:solidFill>
              </a:rPr>
              <a:t>/{</a:t>
            </a:r>
            <a:r>
              <a:rPr lang="en-US" altLang="zh-CN" sz="1400" dirty="0" err="1">
                <a:solidFill>
                  <a:schemeClr val="bg1"/>
                </a:solidFill>
              </a:rPr>
              <a:t>appstoreId</a:t>
            </a:r>
            <a:r>
              <a:rPr lang="en-US" altLang="zh-CN" sz="1400" dirty="0">
                <a:solidFill>
                  <a:schemeClr val="bg1"/>
                </a:solidFill>
              </a:rPr>
              <a:t>}/</a:t>
            </a:r>
            <a:r>
              <a:rPr lang="en-US" altLang="zh-CN" sz="1400" dirty="0" err="1" smtClean="0">
                <a:solidFill>
                  <a:schemeClr val="bg1"/>
                </a:solidFill>
              </a:rPr>
              <a:t>pullable</a:t>
            </a:r>
            <a:r>
              <a:rPr lang="en-US" altLang="zh-CN" sz="1400" dirty="0" smtClean="0">
                <a:solidFill>
                  <a:schemeClr val="bg1"/>
                </a:solidFill>
              </a:rPr>
              <a:t>/packages</a:t>
            </a:r>
            <a:endParaRPr lang="en-US" altLang="zh-CN" sz="1400" dirty="0">
              <a:solidFill>
                <a:schemeClr val="bg1"/>
              </a:solidFill>
            </a:endParaRPr>
          </a:p>
          <a:p>
            <a:r>
              <a:rPr lang="en-US" altLang="zh-CN" sz="1400" dirty="0">
                <a:solidFill>
                  <a:schemeClr val="bg1"/>
                </a:solidFill>
              </a:rPr>
              <a:t>Response Body: 200 OK</a:t>
            </a:r>
          </a:p>
          <a:p>
            <a:r>
              <a:rPr lang="en-US" altLang="zh-CN" sz="1400" dirty="0">
                <a:solidFill>
                  <a:schemeClr val="bg1"/>
                </a:solidFill>
              </a:rPr>
              <a:t>[</a:t>
            </a:r>
          </a:p>
          <a:p>
            <a:r>
              <a:rPr lang="en-US" altLang="zh-CN" sz="1400" dirty="0">
                <a:solidFill>
                  <a:schemeClr val="bg1"/>
                </a:solidFill>
              </a:rPr>
              <a:t>  {</a:t>
            </a:r>
          </a:p>
          <a:p>
            <a:r>
              <a:rPr lang="en-US" altLang="zh-CN" sz="1400" dirty="0">
                <a:solidFill>
                  <a:schemeClr val="bg1"/>
                </a:solidFill>
              </a:rPr>
              <a:t>    “</a:t>
            </a:r>
            <a:r>
              <a:rPr lang="en-US" altLang="zh-CN" sz="1400" dirty="0" err="1">
                <a:solidFill>
                  <a:schemeClr val="bg1"/>
                </a:solidFill>
              </a:rPr>
              <a:t>packageId</a:t>
            </a:r>
            <a:r>
              <a:rPr lang="en-US" altLang="zh-CN" sz="1400" dirty="0">
                <a:solidFill>
                  <a:schemeClr val="bg1"/>
                </a:solidFill>
              </a:rPr>
              <a:t>”:”</a:t>
            </a:r>
            <a:r>
              <a:rPr lang="en-US" altLang="zh-CN" sz="1400" dirty="0" err="1">
                <a:solidFill>
                  <a:schemeClr val="bg1"/>
                </a:solidFill>
              </a:rPr>
              <a:t>xxxx</a:t>
            </a:r>
            <a:r>
              <a:rPr lang="en-US" altLang="zh-CN" sz="1400" dirty="0">
                <a:solidFill>
                  <a:schemeClr val="bg1"/>
                </a:solidFill>
              </a:rPr>
              <a:t>”,</a:t>
            </a:r>
          </a:p>
          <a:p>
            <a:r>
              <a:rPr lang="en-US" altLang="zh-CN" sz="1400" dirty="0">
                <a:solidFill>
                  <a:schemeClr val="bg1"/>
                </a:solidFill>
              </a:rPr>
              <a:t>    “name”:”</a:t>
            </a:r>
            <a:r>
              <a:rPr lang="en-US" altLang="zh-CN" sz="1400" dirty="0" err="1">
                <a:solidFill>
                  <a:schemeClr val="bg1"/>
                </a:solidFill>
              </a:rPr>
              <a:t>aaa</a:t>
            </a:r>
            <a:r>
              <a:rPr lang="en-US" altLang="zh-CN" sz="1400" dirty="0">
                <a:solidFill>
                  <a:schemeClr val="bg1"/>
                </a:solidFill>
              </a:rPr>
              <a:t>”,</a:t>
            </a:r>
          </a:p>
          <a:p>
            <a:r>
              <a:rPr lang="en-US" altLang="zh-CN" sz="1400" dirty="0">
                <a:solidFill>
                  <a:schemeClr val="bg1"/>
                </a:solidFill>
              </a:rPr>
              <a:t>    “provider”:”</a:t>
            </a:r>
            <a:r>
              <a:rPr lang="en-US" altLang="zh-CN" sz="1400" dirty="0" err="1">
                <a:solidFill>
                  <a:schemeClr val="bg1"/>
                </a:solidFill>
              </a:rPr>
              <a:t>EdgeGallery</a:t>
            </a:r>
            <a:r>
              <a:rPr lang="en-US" altLang="zh-CN" sz="1400" dirty="0">
                <a:solidFill>
                  <a:schemeClr val="bg1"/>
                </a:solidFill>
              </a:rPr>
              <a:t>”,</a:t>
            </a:r>
          </a:p>
          <a:p>
            <a:r>
              <a:rPr lang="en-US" altLang="zh-CN" sz="1400" dirty="0">
                <a:solidFill>
                  <a:schemeClr val="bg1"/>
                </a:solidFill>
              </a:rPr>
              <a:t>    “version”:”v1.0”,</a:t>
            </a:r>
          </a:p>
          <a:p>
            <a:r>
              <a:rPr lang="en-US" altLang="zh-CN" sz="1400" dirty="0">
                <a:solidFill>
                  <a:schemeClr val="bg1"/>
                </a:solidFill>
              </a:rPr>
              <a:t>    “</a:t>
            </a:r>
            <a:r>
              <a:rPr lang="en-US" altLang="zh-CN" sz="1400" dirty="0" err="1">
                <a:solidFill>
                  <a:schemeClr val="bg1"/>
                </a:solidFill>
              </a:rPr>
              <a:t>atpTestStatus</a:t>
            </a:r>
            <a:r>
              <a:rPr lang="en-US" altLang="zh-CN" sz="1400" dirty="0">
                <a:solidFill>
                  <a:schemeClr val="bg1"/>
                </a:solidFill>
              </a:rPr>
              <a:t>”:”success”,</a:t>
            </a:r>
          </a:p>
          <a:p>
            <a:r>
              <a:rPr lang="en-US" altLang="zh-CN" sz="1400" dirty="0">
                <a:solidFill>
                  <a:schemeClr val="bg1"/>
                </a:solidFill>
              </a:rPr>
              <a:t>    “atpTestTaskId”:”1213454”,</a:t>
            </a:r>
          </a:p>
          <a:p>
            <a:r>
              <a:rPr lang="en-US" altLang="zh-CN" sz="1400" dirty="0">
                <a:solidFill>
                  <a:schemeClr val="bg1"/>
                </a:solidFill>
              </a:rPr>
              <a:t>    “</a:t>
            </a:r>
            <a:r>
              <a:rPr lang="en-US" altLang="zh-CN" sz="1400" dirty="0" err="1">
                <a:solidFill>
                  <a:schemeClr val="bg1"/>
                </a:solidFill>
              </a:rPr>
              <a:t>atpTestReportUrl</a:t>
            </a:r>
            <a:r>
              <a:rPr lang="en-US" altLang="zh-CN" sz="1400" dirty="0">
                <a:solidFill>
                  <a:schemeClr val="bg1"/>
                </a:solidFill>
              </a:rPr>
              <a:t>”:”</a:t>
            </a:r>
            <a:r>
              <a:rPr lang="en-US" altLang="zh-CN" sz="1400" dirty="0" err="1">
                <a:solidFill>
                  <a:schemeClr val="bg1"/>
                </a:solidFill>
              </a:rPr>
              <a:t>xxxxxxx</a:t>
            </a:r>
            <a:r>
              <a:rPr lang="en-US" altLang="zh-CN" sz="1400" dirty="0">
                <a:solidFill>
                  <a:schemeClr val="bg1"/>
                </a:solidFill>
              </a:rPr>
              <a:t>”,</a:t>
            </a:r>
          </a:p>
          <a:p>
            <a:r>
              <a:rPr lang="en-US" altLang="zh-CN" sz="1400" dirty="0">
                <a:solidFill>
                  <a:schemeClr val="bg1"/>
                </a:solidFill>
              </a:rPr>
              <a:t>    “latestPushTime”:”2020-12-08 13:55:12”,</a:t>
            </a:r>
          </a:p>
          <a:p>
            <a:r>
              <a:rPr lang="en-US" altLang="zh-CN" sz="1400" dirty="0">
                <a:solidFill>
                  <a:schemeClr val="bg1"/>
                </a:solidFill>
              </a:rPr>
              <a:t>    “</a:t>
            </a:r>
            <a:r>
              <a:rPr lang="en-US" altLang="zh-CN" sz="1400" dirty="0" err="1">
                <a:solidFill>
                  <a:schemeClr val="bg1"/>
                </a:solidFill>
              </a:rPr>
              <a:t>pushTimes</a:t>
            </a:r>
            <a:r>
              <a:rPr lang="en-US" altLang="zh-CN" sz="1400" dirty="0">
                <a:solidFill>
                  <a:schemeClr val="bg1"/>
                </a:solidFill>
              </a:rPr>
              <a:t>”: 0,</a:t>
            </a:r>
          </a:p>
          <a:p>
            <a:r>
              <a:rPr lang="en-US" altLang="zh-CN" sz="1400" dirty="0">
                <a:solidFill>
                  <a:schemeClr val="bg1"/>
                </a:solidFill>
              </a:rPr>
              <a:t>    “</a:t>
            </a:r>
            <a:r>
              <a:rPr lang="en-US" altLang="zh-CN" sz="1400" dirty="0" err="1">
                <a:solidFill>
                  <a:schemeClr val="bg1"/>
                </a:solidFill>
              </a:rPr>
              <a:t>affinity”:”GPU</a:t>
            </a:r>
            <a:r>
              <a:rPr lang="en-US" altLang="zh-CN" sz="1400" dirty="0">
                <a:solidFill>
                  <a:schemeClr val="bg1"/>
                </a:solidFill>
              </a:rPr>
              <a:t>”,</a:t>
            </a:r>
          </a:p>
          <a:p>
            <a:r>
              <a:rPr lang="en-US" altLang="zh-CN" sz="1400" dirty="0">
                <a:solidFill>
                  <a:schemeClr val="bg1"/>
                </a:solidFill>
              </a:rPr>
              <a:t>    “</a:t>
            </a:r>
            <a:r>
              <a:rPr lang="en-US" altLang="zh-CN" sz="1400" dirty="0" err="1">
                <a:solidFill>
                  <a:schemeClr val="bg1"/>
                </a:solidFill>
              </a:rPr>
              <a:t>shortDesc</a:t>
            </a:r>
            <a:r>
              <a:rPr lang="en-US" altLang="zh-CN" sz="1400" dirty="0">
                <a:solidFill>
                  <a:schemeClr val="bg1"/>
                </a:solidFill>
              </a:rPr>
              <a:t>”:”</a:t>
            </a:r>
            <a:r>
              <a:rPr lang="en-US" altLang="zh-CN" sz="1400" dirty="0" err="1">
                <a:solidFill>
                  <a:schemeClr val="bg1"/>
                </a:solidFill>
              </a:rPr>
              <a:t>aaaaaa</a:t>
            </a:r>
            <a:r>
              <a:rPr lang="en-US" altLang="zh-CN" sz="1400" dirty="0">
                <a:solidFill>
                  <a:schemeClr val="bg1"/>
                </a:solidFill>
              </a:rPr>
              <a:t>”,</a:t>
            </a:r>
          </a:p>
          <a:p>
            <a:r>
              <a:rPr lang="en-US" altLang="zh-CN" sz="1400" dirty="0">
                <a:solidFill>
                  <a:schemeClr val="bg1"/>
                </a:solidFill>
              </a:rPr>
              <a:t>    “</a:t>
            </a:r>
            <a:r>
              <a:rPr lang="en-US" altLang="zh-CN" sz="1400" dirty="0" err="1">
                <a:solidFill>
                  <a:schemeClr val="bg1"/>
                </a:solidFill>
              </a:rPr>
              <a:t>industry”:”smart</a:t>
            </a:r>
            <a:r>
              <a:rPr lang="en-US" altLang="zh-CN" sz="1400" dirty="0">
                <a:solidFill>
                  <a:schemeClr val="bg1"/>
                </a:solidFill>
              </a:rPr>
              <a:t>”,</a:t>
            </a:r>
          </a:p>
          <a:p>
            <a:r>
              <a:rPr lang="en-US" altLang="zh-CN" sz="1400" dirty="0">
                <a:solidFill>
                  <a:schemeClr val="bg1"/>
                </a:solidFill>
              </a:rPr>
              <a:t>    “type”:”x86”</a:t>
            </a:r>
          </a:p>
          <a:p>
            <a:r>
              <a:rPr lang="en-US" altLang="zh-CN" sz="1400" dirty="0">
                <a:solidFill>
                  <a:schemeClr val="bg1"/>
                </a:solidFill>
              </a:rPr>
              <a:t>  }</a:t>
            </a:r>
          </a:p>
          <a:p>
            <a:r>
              <a:rPr lang="en-US" altLang="zh-CN" sz="1400" dirty="0" smtClean="0">
                <a:solidFill>
                  <a:schemeClr val="bg1"/>
                </a:solidFill>
              </a:rPr>
              <a:t>]</a:t>
            </a:r>
            <a:endParaRPr lang="en-US" altLang="zh-CN" sz="1400" dirty="0">
              <a:solidFill>
                <a:schemeClr val="bg1"/>
              </a:solidFill>
            </a:endParaRPr>
          </a:p>
        </p:txBody>
      </p:sp>
      <p:sp>
        <p:nvSpPr>
          <p:cNvPr id="9" name="矩形 8"/>
          <p:cNvSpPr/>
          <p:nvPr/>
        </p:nvSpPr>
        <p:spPr>
          <a:xfrm>
            <a:off x="1149292" y="1283516"/>
            <a:ext cx="4244830" cy="4521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325298" y="1409351"/>
            <a:ext cx="4244830" cy="3108543"/>
          </a:xfrm>
          <a:prstGeom prst="rect">
            <a:avLst/>
          </a:prstGeom>
          <a:noFill/>
        </p:spPr>
        <p:txBody>
          <a:bodyPr wrap="square" rtlCol="0">
            <a:spAutoFit/>
          </a:bodyPr>
          <a:lstStyle/>
          <a:p>
            <a:r>
              <a:rPr lang="en-US" altLang="zh-CN" sz="1400" dirty="0" smtClean="0">
                <a:solidFill>
                  <a:schemeClr val="bg1"/>
                </a:solidFill>
              </a:rPr>
              <a:t>2.</a:t>
            </a:r>
            <a:r>
              <a:rPr lang="zh-CN" altLang="en-US" sz="1400" dirty="0" smtClean="0">
                <a:solidFill>
                  <a:schemeClr val="bg1"/>
                </a:solidFill>
              </a:rPr>
              <a:t>拉取</a:t>
            </a:r>
            <a:r>
              <a:rPr lang="en-US" altLang="zh-CN" sz="1400" dirty="0" smtClean="0">
                <a:solidFill>
                  <a:schemeClr val="bg1"/>
                </a:solidFill>
              </a:rPr>
              <a:t>package</a:t>
            </a:r>
            <a:endParaRPr lang="en-US" altLang="zh-CN" sz="1400" dirty="0">
              <a:solidFill>
                <a:schemeClr val="bg1"/>
              </a:solidFill>
            </a:endParaRPr>
          </a:p>
          <a:p>
            <a:r>
              <a:rPr lang="en-US" altLang="zh-CN" sz="1400" dirty="0">
                <a:solidFill>
                  <a:schemeClr val="bg1"/>
                </a:solidFill>
              </a:rPr>
              <a:t>POST</a:t>
            </a:r>
            <a:r>
              <a:rPr lang="zh-CN" altLang="en-US" sz="1400" dirty="0" smtClean="0">
                <a:solidFill>
                  <a:schemeClr val="bg1"/>
                </a:solidFill>
              </a:rPr>
              <a:t>：</a:t>
            </a:r>
            <a:r>
              <a:rPr lang="en-US" altLang="zh-CN" sz="1400" dirty="0">
                <a:solidFill>
                  <a:schemeClr val="bg1"/>
                </a:solidFill>
              </a:rPr>
              <a:t>/</a:t>
            </a:r>
            <a:r>
              <a:rPr lang="en-US" altLang="zh-CN" sz="1400" dirty="0" err="1">
                <a:solidFill>
                  <a:schemeClr val="bg1"/>
                </a:solidFill>
              </a:rPr>
              <a:t>mec</a:t>
            </a:r>
            <a:r>
              <a:rPr lang="en-US" altLang="zh-CN" sz="1400" dirty="0">
                <a:solidFill>
                  <a:schemeClr val="bg1"/>
                </a:solidFill>
              </a:rPr>
              <a:t>/</a:t>
            </a:r>
            <a:r>
              <a:rPr lang="en-US" altLang="zh-CN" sz="1400" dirty="0" err="1">
                <a:solidFill>
                  <a:schemeClr val="bg1"/>
                </a:solidFill>
              </a:rPr>
              <a:t>appstore</a:t>
            </a:r>
            <a:r>
              <a:rPr lang="en-US" altLang="zh-CN" sz="1400" dirty="0">
                <a:solidFill>
                  <a:schemeClr val="bg1"/>
                </a:solidFill>
              </a:rPr>
              <a:t>/</a:t>
            </a:r>
            <a:r>
              <a:rPr lang="en-US" altLang="zh-CN" sz="1400" dirty="0" err="1">
                <a:solidFill>
                  <a:schemeClr val="bg1"/>
                </a:solidFill>
              </a:rPr>
              <a:t>pullable</a:t>
            </a:r>
            <a:r>
              <a:rPr lang="en-US" altLang="zh-CN" sz="1400" dirty="0">
                <a:solidFill>
                  <a:schemeClr val="bg1"/>
                </a:solidFill>
              </a:rPr>
              <a:t>/packages/{</a:t>
            </a:r>
            <a:r>
              <a:rPr lang="en-US" altLang="zh-CN" sz="1400" dirty="0" err="1">
                <a:solidFill>
                  <a:schemeClr val="bg1"/>
                </a:solidFill>
              </a:rPr>
              <a:t>packageId</a:t>
            </a:r>
            <a:r>
              <a:rPr lang="en-US" altLang="zh-CN" sz="1400" dirty="0">
                <a:solidFill>
                  <a:schemeClr val="bg1"/>
                </a:solidFill>
              </a:rPr>
              <a:t>}/action/pull</a:t>
            </a:r>
            <a:endParaRPr lang="zh-CN" altLang="en-US" sz="1400" dirty="0">
              <a:solidFill>
                <a:schemeClr val="bg1"/>
              </a:solidFill>
            </a:endParaRPr>
          </a:p>
          <a:p>
            <a:r>
              <a:rPr lang="en-US" altLang="zh-CN" sz="1400" dirty="0" smtClean="0">
                <a:solidFill>
                  <a:schemeClr val="bg1"/>
                </a:solidFill>
              </a:rPr>
              <a:t>Request </a:t>
            </a:r>
            <a:r>
              <a:rPr lang="en-US" altLang="zh-CN" sz="1400" dirty="0">
                <a:solidFill>
                  <a:schemeClr val="bg1"/>
                </a:solidFill>
              </a:rPr>
              <a:t>Body</a:t>
            </a:r>
            <a:r>
              <a:rPr lang="zh-CN" altLang="en-US" sz="1400" dirty="0">
                <a:solidFill>
                  <a:schemeClr val="bg1"/>
                </a:solidFill>
              </a:rPr>
              <a:t>：</a:t>
            </a:r>
            <a:r>
              <a:rPr lang="en-US" altLang="zh-CN" sz="1400" dirty="0">
                <a:solidFill>
                  <a:schemeClr val="bg1"/>
                </a:solidFill>
              </a:rPr>
              <a:t> {</a:t>
            </a:r>
          </a:p>
          <a:p>
            <a:r>
              <a:rPr lang="en-US" altLang="zh-CN" sz="1400" dirty="0">
                <a:solidFill>
                  <a:schemeClr val="bg1"/>
                </a:solidFill>
              </a:rPr>
              <a:t>  </a:t>
            </a:r>
            <a:r>
              <a:rPr lang="en-US" altLang="zh-CN" sz="1400" dirty="0" smtClean="0">
                <a:solidFill>
                  <a:schemeClr val="bg1"/>
                </a:solidFill>
              </a:rPr>
              <a:t>“</a:t>
            </a:r>
            <a:r>
              <a:rPr lang="en-US" altLang="zh-CN" sz="1400" dirty="0" err="1" smtClean="0">
                <a:solidFill>
                  <a:schemeClr val="bg1"/>
                </a:solidFill>
              </a:rPr>
              <a:t>sourcePlatform</a:t>
            </a:r>
            <a:r>
              <a:rPr lang="en-US" altLang="zh-CN" sz="1400" dirty="0" smtClean="0">
                <a:solidFill>
                  <a:schemeClr val="bg1"/>
                </a:solidFill>
              </a:rPr>
              <a:t>”:  </a:t>
            </a:r>
            <a:r>
              <a:rPr lang="en-US" altLang="zh-CN" sz="1400" dirty="0">
                <a:solidFill>
                  <a:schemeClr val="bg1"/>
                </a:solidFill>
              </a:rPr>
              <a:t>“</a:t>
            </a:r>
            <a:r>
              <a:rPr lang="en-US" altLang="zh-CN" sz="1400" dirty="0" err="1">
                <a:solidFill>
                  <a:schemeClr val="bg1"/>
                </a:solidFill>
              </a:rPr>
              <a:t>appstore</a:t>
            </a:r>
            <a:r>
              <a:rPr lang="en-US" altLang="zh-CN" sz="1400" dirty="0">
                <a:solidFill>
                  <a:schemeClr val="bg1"/>
                </a:solidFill>
              </a:rPr>
              <a:t> id </a:t>
            </a:r>
            <a:r>
              <a:rPr lang="en-US" altLang="zh-CN" sz="1400" dirty="0" smtClean="0">
                <a:solidFill>
                  <a:schemeClr val="bg1"/>
                </a:solidFill>
              </a:rPr>
              <a:t>”,</a:t>
            </a:r>
            <a:endParaRPr lang="en-US" altLang="zh-CN" sz="1400" dirty="0">
              <a:solidFill>
                <a:schemeClr val="bg1"/>
              </a:solidFill>
            </a:endParaRPr>
          </a:p>
          <a:p>
            <a:r>
              <a:rPr lang="en-US" altLang="zh-CN" sz="1400" dirty="0" smtClean="0">
                <a:solidFill>
                  <a:schemeClr val="bg1"/>
                </a:solidFill>
              </a:rPr>
              <a:t>}</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后台</a:t>
            </a:r>
            <a:r>
              <a:rPr lang="zh-CN" altLang="en-US" sz="1400" dirty="0" smtClean="0">
                <a:solidFill>
                  <a:schemeClr val="bg1"/>
                </a:solidFill>
              </a:rPr>
              <a:t>根据</a:t>
            </a:r>
            <a:r>
              <a:rPr lang="en-US" altLang="zh-CN" sz="1400" dirty="0" err="1">
                <a:solidFill>
                  <a:schemeClr val="bg1"/>
                </a:solidFill>
              </a:rPr>
              <a:t>sourcePlatform</a:t>
            </a:r>
            <a:r>
              <a:rPr lang="zh-CN" altLang="en-US" sz="1400" dirty="0" smtClean="0">
                <a:solidFill>
                  <a:schemeClr val="bg1"/>
                </a:solidFill>
              </a:rPr>
              <a:t>中</a:t>
            </a:r>
            <a:r>
              <a:rPr lang="zh-CN" altLang="en-US" sz="1400" dirty="0">
                <a:solidFill>
                  <a:schemeClr val="bg1"/>
                </a:solidFill>
              </a:rPr>
              <a:t>的</a:t>
            </a:r>
            <a:r>
              <a:rPr lang="en-US" altLang="zh-CN" sz="1400" dirty="0">
                <a:solidFill>
                  <a:schemeClr val="bg1"/>
                </a:solidFill>
              </a:rPr>
              <a:t>id</a:t>
            </a:r>
            <a:r>
              <a:rPr lang="zh-CN" altLang="en-US" sz="1400" dirty="0">
                <a:solidFill>
                  <a:schemeClr val="bg1"/>
                </a:solidFill>
              </a:rPr>
              <a:t>，查找相应的</a:t>
            </a:r>
            <a:r>
              <a:rPr lang="zh-CN" altLang="en-US" sz="1400" dirty="0" smtClean="0">
                <a:solidFill>
                  <a:schemeClr val="bg1"/>
                </a:solidFill>
              </a:rPr>
              <a:t>应用拉取地址，组装</a:t>
            </a:r>
            <a:r>
              <a:rPr lang="zh-CN" altLang="en-US" sz="1400" dirty="0">
                <a:solidFill>
                  <a:schemeClr val="bg1"/>
                </a:solidFill>
              </a:rPr>
              <a:t>数据，调用接口</a:t>
            </a:r>
            <a:r>
              <a:rPr lang="zh-CN" altLang="en-US" sz="1400" dirty="0" smtClean="0">
                <a:solidFill>
                  <a:schemeClr val="bg1"/>
                </a:solidFill>
              </a:rPr>
              <a:t>，</a:t>
            </a:r>
            <a:r>
              <a:rPr lang="zh-CN" altLang="en-US" sz="1400" dirty="0">
                <a:solidFill>
                  <a:schemeClr val="bg1"/>
                </a:solidFill>
              </a:rPr>
              <a:t>下载</a:t>
            </a:r>
            <a:r>
              <a:rPr lang="en-US" altLang="zh-CN" sz="1400" dirty="0">
                <a:solidFill>
                  <a:schemeClr val="bg1"/>
                </a:solidFill>
              </a:rPr>
              <a:t>package</a:t>
            </a:r>
            <a:r>
              <a:rPr lang="zh-CN" altLang="en-US" sz="1400" dirty="0">
                <a:solidFill>
                  <a:schemeClr val="bg1"/>
                </a:solidFill>
              </a:rPr>
              <a:t>和</a:t>
            </a:r>
            <a:r>
              <a:rPr lang="en-US" altLang="zh-CN" sz="1400" dirty="0" smtClean="0">
                <a:solidFill>
                  <a:schemeClr val="bg1"/>
                </a:solidFill>
              </a:rPr>
              <a:t>icon</a:t>
            </a:r>
            <a:r>
              <a:rPr lang="zh-CN" altLang="en-US" sz="1400" dirty="0" smtClean="0">
                <a:solidFill>
                  <a:schemeClr val="bg1"/>
                </a:solidFill>
              </a:rPr>
              <a:t>，</a:t>
            </a:r>
            <a:r>
              <a:rPr lang="zh-CN" altLang="en-US" sz="1400" dirty="0">
                <a:solidFill>
                  <a:schemeClr val="bg1"/>
                </a:solidFill>
              </a:rPr>
              <a:t>同时后台将拉取的</a:t>
            </a:r>
            <a:r>
              <a:rPr lang="en-US" altLang="zh-CN" sz="1400" dirty="0">
                <a:solidFill>
                  <a:schemeClr val="bg1"/>
                </a:solidFill>
              </a:rPr>
              <a:t>package</a:t>
            </a:r>
            <a:r>
              <a:rPr lang="zh-CN" altLang="en-US" sz="1400" dirty="0">
                <a:solidFill>
                  <a:schemeClr val="bg1"/>
                </a:solidFill>
              </a:rPr>
              <a:t>与</a:t>
            </a:r>
            <a:r>
              <a:rPr lang="en-US" altLang="zh-CN" sz="1400" dirty="0">
                <a:solidFill>
                  <a:schemeClr val="bg1"/>
                </a:solidFill>
              </a:rPr>
              <a:t>icon</a:t>
            </a:r>
            <a:r>
              <a:rPr lang="zh-CN" altLang="en-US" sz="1400" dirty="0">
                <a:solidFill>
                  <a:schemeClr val="bg1"/>
                </a:solidFill>
              </a:rPr>
              <a:t>放到共享文件夹。</a:t>
            </a:r>
            <a:endParaRPr lang="en-US" altLang="zh-CN" sz="1400" dirty="0">
              <a:solidFill>
                <a:schemeClr val="bg1"/>
              </a:solidFill>
            </a:endParaRPr>
          </a:p>
          <a:p>
            <a:r>
              <a:rPr lang="zh-CN" altLang="en-US" sz="1400" dirty="0" smtClean="0">
                <a:solidFill>
                  <a:schemeClr val="bg1"/>
                </a:solidFill>
              </a:rPr>
              <a:t>调用</a:t>
            </a:r>
            <a:r>
              <a:rPr lang="zh-CN" altLang="en-US" sz="1400" dirty="0">
                <a:solidFill>
                  <a:schemeClr val="bg1"/>
                </a:solidFill>
              </a:rPr>
              <a:t>当前</a:t>
            </a:r>
            <a:r>
              <a:rPr lang="en-US" altLang="zh-CN" sz="1400" dirty="0">
                <a:solidFill>
                  <a:schemeClr val="bg1"/>
                </a:solidFill>
              </a:rPr>
              <a:t>register app</a:t>
            </a:r>
            <a:r>
              <a:rPr lang="zh-CN" altLang="en-US" sz="1400" dirty="0">
                <a:solidFill>
                  <a:schemeClr val="bg1"/>
                </a:solidFill>
              </a:rPr>
              <a:t>的逻辑，新增一条应用到当前平台。</a:t>
            </a:r>
            <a:endParaRPr lang="en-US" altLang="zh-CN" sz="1400" dirty="0">
              <a:solidFill>
                <a:schemeClr val="bg1"/>
              </a:solidFill>
            </a:endParaRPr>
          </a:p>
          <a:p>
            <a:r>
              <a:rPr lang="zh-CN" altLang="en-US" sz="1400" dirty="0">
                <a:solidFill>
                  <a:schemeClr val="bg1"/>
                </a:solidFill>
              </a:rPr>
              <a:t>并记录一条拉取</a:t>
            </a:r>
            <a:r>
              <a:rPr lang="en-US" altLang="zh-CN" sz="1400" dirty="0">
                <a:solidFill>
                  <a:schemeClr val="bg1"/>
                </a:solidFill>
              </a:rPr>
              <a:t>message</a:t>
            </a:r>
            <a:r>
              <a:rPr lang="zh-CN" altLang="en-US" sz="1400" dirty="0">
                <a:solidFill>
                  <a:schemeClr val="bg1"/>
                </a:solidFill>
              </a:rPr>
              <a:t>（类型为</a:t>
            </a:r>
            <a:r>
              <a:rPr lang="en-US" altLang="zh-CN" sz="1400" dirty="0">
                <a:solidFill>
                  <a:schemeClr val="bg1"/>
                </a:solidFill>
              </a:rPr>
              <a:t>pull</a:t>
            </a:r>
            <a:r>
              <a:rPr lang="zh-CN" altLang="en-US" sz="1400" dirty="0" smtClean="0">
                <a:solidFill>
                  <a:schemeClr val="bg1"/>
                </a:solidFill>
              </a:rPr>
              <a:t>）。</a:t>
            </a:r>
            <a:endParaRPr lang="en-US" altLang="zh-CN" sz="1400" dirty="0">
              <a:solidFill>
                <a:schemeClr val="bg1"/>
              </a:solidFill>
            </a:endParaRPr>
          </a:p>
        </p:txBody>
      </p:sp>
      <p:sp>
        <p:nvSpPr>
          <p:cNvPr id="12" name="矩形 11"/>
          <p:cNvSpPr/>
          <p:nvPr/>
        </p:nvSpPr>
        <p:spPr>
          <a:xfrm>
            <a:off x="6325298" y="1283516"/>
            <a:ext cx="4244830" cy="4521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147140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81264" y="580764"/>
            <a:ext cx="10739242" cy="594925"/>
          </a:xfrm>
        </p:spPr>
        <p:txBody>
          <a:bodyPr/>
          <a:lstStyle/>
          <a:p>
            <a:pPr algn="ctr"/>
            <a:r>
              <a:rPr kumimoji="1" lang="en-US" altLang="zh-CN" sz="3200" b="1" dirty="0" err="1" smtClean="0">
                <a:solidFill>
                  <a:schemeClr val="bg1"/>
                </a:solidFill>
                <a:latin typeface="Arial" panose="020B0604020202020204" pitchFamily="34" charset="0"/>
                <a:ea typeface="微软雅黑" panose="020B0503020204020204" pitchFamily="34" charset="-122"/>
              </a:rPr>
              <a:t>AppStore</a:t>
            </a:r>
            <a:r>
              <a:rPr kumimoji="1" lang="zh-CN" altLang="en-US" sz="3200" b="1" dirty="0" smtClean="0">
                <a:solidFill>
                  <a:schemeClr val="bg1"/>
                </a:solidFill>
                <a:latin typeface="Arial" panose="020B0604020202020204" pitchFamily="34" charset="0"/>
                <a:ea typeface="微软雅黑" panose="020B0503020204020204" pitchFamily="34" charset="-122"/>
              </a:rPr>
              <a:t>支持用户分权控制</a:t>
            </a:r>
            <a:endParaRPr kumimoji="1" lang="zh-CN" altLang="en-US" b="1" dirty="0">
              <a:solidFill>
                <a:schemeClr val="bg1"/>
              </a:solidFill>
              <a:latin typeface="Arial" panose="020B0604020202020204" pitchFamily="34" charset="0"/>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003488609"/>
              </p:ext>
            </p:extLst>
          </p:nvPr>
        </p:nvGraphicFramePr>
        <p:xfrm>
          <a:off x="1062682" y="1539463"/>
          <a:ext cx="10256299" cy="3826868"/>
        </p:xfrm>
        <a:graphic>
          <a:graphicData uri="http://schemas.openxmlformats.org/drawingml/2006/table">
            <a:tbl>
              <a:tblPr firstRow="1" bandRow="1">
                <a:tableStyleId>{F5AB1C69-6EDB-4FF4-983F-18BD219EF322}</a:tableStyleId>
              </a:tblPr>
              <a:tblGrid>
                <a:gridCol w="947351"/>
                <a:gridCol w="1112108"/>
                <a:gridCol w="1441814"/>
                <a:gridCol w="1203641"/>
                <a:gridCol w="1110277"/>
                <a:gridCol w="1110277"/>
                <a:gridCol w="1110277"/>
                <a:gridCol w="1110277"/>
                <a:gridCol w="1110277"/>
              </a:tblGrid>
              <a:tr h="409453">
                <a:tc rowSpan="2">
                  <a:txBody>
                    <a:bodyPr/>
                    <a:lstStyle/>
                    <a:p>
                      <a:r>
                        <a:rPr lang="zh-CN" altLang="en-US" dirty="0" smtClean="0"/>
                        <a:t>角色</a:t>
                      </a:r>
                      <a:endParaRPr lang="zh-CN" altLang="en-US" dirty="0"/>
                    </a:p>
                  </a:txBody>
                  <a:tcPr/>
                </a:tc>
                <a:tc gridSpan="2">
                  <a:txBody>
                    <a:bodyPr/>
                    <a:lstStyle/>
                    <a:p>
                      <a:pPr algn="ctr"/>
                      <a:r>
                        <a:rPr lang="zh-CN" altLang="en-US" dirty="0" smtClean="0"/>
                        <a:t>应用仓库</a:t>
                      </a:r>
                      <a:endParaRPr lang="zh-CN" altLang="en-US" dirty="0"/>
                    </a:p>
                  </a:txBody>
                  <a:tcPr/>
                </a:tc>
                <a:tc hMerge="1">
                  <a:txBody>
                    <a:bodyPr/>
                    <a:lstStyle/>
                    <a:p>
                      <a:endParaRPr lang="zh-CN" altLang="en-US" dirty="0"/>
                    </a:p>
                  </a:txBody>
                  <a:tcPr/>
                </a:tc>
                <a:tc gridSpan="2">
                  <a:txBody>
                    <a:bodyPr/>
                    <a:lstStyle/>
                    <a:p>
                      <a:pPr algn="ctr"/>
                      <a:r>
                        <a:rPr lang="zh-CN" altLang="en-US" dirty="0" smtClean="0"/>
                        <a:t>我的应用</a:t>
                      </a:r>
                      <a:endParaRPr lang="zh-CN" altLang="en-US" dirty="0"/>
                    </a:p>
                  </a:txBody>
                  <a:tcPr/>
                </a:tc>
                <a:tc hMerge="1">
                  <a:txBody>
                    <a:bodyPr/>
                    <a:lstStyle/>
                    <a:p>
                      <a:endParaRPr lang="zh-CN" altLang="en-US" dirty="0"/>
                    </a:p>
                  </a:txBody>
                  <a:tcPr/>
                </a:tc>
                <a:tc gridSpan="2">
                  <a:txBody>
                    <a:bodyPr/>
                    <a:lstStyle/>
                    <a:p>
                      <a:pPr algn="ctr"/>
                      <a:r>
                        <a:rPr lang="zh-CN" altLang="en-US" dirty="0" smtClean="0"/>
                        <a:t>应用共享</a:t>
                      </a:r>
                      <a:endParaRPr lang="zh-CN" altLang="en-US" dirty="0"/>
                    </a:p>
                  </a:txBody>
                  <a:tcPr/>
                </a:tc>
                <a:tc hMerge="1">
                  <a:txBody>
                    <a:bodyPr/>
                    <a:lstStyle/>
                    <a:p>
                      <a:endParaRPr lang="zh-CN" altLang="en-US" dirty="0"/>
                    </a:p>
                  </a:txBody>
                  <a:tcPr/>
                </a:tc>
                <a:tc gridSpan="2">
                  <a:txBody>
                    <a:bodyPr/>
                    <a:lstStyle/>
                    <a:p>
                      <a:pPr algn="ctr"/>
                      <a:r>
                        <a:rPr lang="zh-CN" altLang="en-US" dirty="0" smtClean="0"/>
                        <a:t>帮助</a:t>
                      </a:r>
                      <a:endParaRPr lang="zh-CN" altLang="en-US" dirty="0"/>
                    </a:p>
                  </a:txBody>
                  <a:tcPr/>
                </a:tc>
                <a:tc hMerge="1">
                  <a:txBody>
                    <a:bodyPr/>
                    <a:lstStyle/>
                    <a:p>
                      <a:endParaRPr lang="zh-CN" altLang="en-US" dirty="0"/>
                    </a:p>
                  </a:txBody>
                  <a:tcPr/>
                </a:tc>
              </a:tr>
              <a:tr h="422569">
                <a:tc vMerge="1">
                  <a:txBody>
                    <a:bodyPr/>
                    <a:lstStyle/>
                    <a:p>
                      <a:endParaRPr lang="zh-CN" altLang="en-US" dirty="0"/>
                    </a:p>
                  </a:txBody>
                  <a:tcPr/>
                </a:tc>
                <a:tc>
                  <a:txBody>
                    <a:bodyPr/>
                    <a:lstStyle/>
                    <a:p>
                      <a:r>
                        <a:rPr lang="zh-CN" altLang="en-US" sz="1800" dirty="0" smtClean="0"/>
                        <a:t>是否可见</a:t>
                      </a:r>
                      <a:endParaRPr lang="zh-CN" altLang="en-US" sz="1800" dirty="0"/>
                    </a:p>
                  </a:txBody>
                  <a:tcPr>
                    <a:solidFill>
                      <a:srgbClr val="F09510"/>
                    </a:solidFill>
                  </a:tcPr>
                </a:tc>
                <a:tc>
                  <a:txBody>
                    <a:bodyPr/>
                    <a:lstStyle/>
                    <a:p>
                      <a:pPr marL="0" algn="l" defTabSz="914400" rtl="0" eaLnBrk="1" latinLnBrk="0" hangingPunct="1"/>
                      <a:r>
                        <a:rPr lang="zh-CN" altLang="en-US" sz="1800" kern="1200" dirty="0" smtClean="0"/>
                        <a:t>操作权限</a:t>
                      </a:r>
                      <a:endParaRPr lang="zh-CN" altLang="en-US" sz="1800" kern="1200" dirty="0">
                        <a:solidFill>
                          <a:schemeClr val="dk1"/>
                        </a:solidFill>
                        <a:latin typeface="+mn-lt"/>
                        <a:ea typeface="+mn-ea"/>
                        <a:cs typeface="+mn-cs"/>
                      </a:endParaRPr>
                    </a:p>
                  </a:txBody>
                  <a:tcPr>
                    <a:solidFill>
                      <a:srgbClr val="F09510"/>
                    </a:solidFill>
                  </a:tcPr>
                </a:tc>
                <a:tc>
                  <a:txBody>
                    <a:bodyPr/>
                    <a:lstStyle/>
                    <a:p>
                      <a:pPr marL="0" algn="l" defTabSz="914400" rtl="0" eaLnBrk="1" latinLnBrk="0" hangingPunct="1"/>
                      <a:r>
                        <a:rPr lang="zh-CN" altLang="en-US" sz="1800" kern="1200" dirty="0" smtClean="0"/>
                        <a:t>是否可见</a:t>
                      </a:r>
                      <a:endParaRPr lang="zh-CN" altLang="en-US" sz="1800" kern="1200" dirty="0">
                        <a:solidFill>
                          <a:schemeClr val="dk1"/>
                        </a:solidFill>
                        <a:latin typeface="+mn-lt"/>
                        <a:ea typeface="+mn-ea"/>
                        <a:cs typeface="+mn-cs"/>
                      </a:endParaRPr>
                    </a:p>
                  </a:txBody>
                  <a:tcPr>
                    <a:solidFill>
                      <a:srgbClr val="F0951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操作权限</a:t>
                      </a:r>
                      <a:endParaRPr lang="zh-CN" altLang="en-US" sz="1800" kern="1200" dirty="0" smtClean="0">
                        <a:solidFill>
                          <a:schemeClr val="dk1"/>
                        </a:solidFill>
                        <a:latin typeface="+mn-lt"/>
                        <a:ea typeface="+mn-ea"/>
                        <a:cs typeface="+mn-cs"/>
                      </a:endParaRPr>
                    </a:p>
                  </a:txBody>
                  <a:tcPr>
                    <a:solidFill>
                      <a:srgbClr val="F0951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是否可见</a:t>
                      </a:r>
                      <a:endParaRPr lang="zh-CN" altLang="en-US" sz="1800" kern="1200" dirty="0" smtClean="0">
                        <a:solidFill>
                          <a:schemeClr val="dk1"/>
                        </a:solidFill>
                        <a:latin typeface="+mn-lt"/>
                        <a:ea typeface="+mn-ea"/>
                        <a:cs typeface="+mn-cs"/>
                      </a:endParaRPr>
                    </a:p>
                  </a:txBody>
                  <a:tcPr>
                    <a:solidFill>
                      <a:srgbClr val="F0951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操作权限</a:t>
                      </a:r>
                      <a:endParaRPr lang="zh-CN" altLang="en-US" sz="1800" kern="1200" dirty="0" smtClean="0">
                        <a:solidFill>
                          <a:schemeClr val="dk1"/>
                        </a:solidFill>
                        <a:latin typeface="+mn-lt"/>
                        <a:ea typeface="+mn-ea"/>
                        <a:cs typeface="+mn-cs"/>
                      </a:endParaRPr>
                    </a:p>
                  </a:txBody>
                  <a:tcPr>
                    <a:solidFill>
                      <a:srgbClr val="F0951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是否可见</a:t>
                      </a:r>
                      <a:endParaRPr lang="zh-CN" altLang="en-US" sz="1800" kern="1200" dirty="0" smtClean="0">
                        <a:solidFill>
                          <a:schemeClr val="dk1"/>
                        </a:solidFill>
                        <a:latin typeface="+mn-lt"/>
                        <a:ea typeface="+mn-ea"/>
                        <a:cs typeface="+mn-cs"/>
                      </a:endParaRPr>
                    </a:p>
                  </a:txBody>
                  <a:tcPr>
                    <a:solidFill>
                      <a:srgbClr val="F0951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操作权限</a:t>
                      </a:r>
                      <a:endParaRPr lang="zh-CN" altLang="en-US" sz="1800" kern="1200" dirty="0" smtClean="0">
                        <a:solidFill>
                          <a:schemeClr val="dk1"/>
                        </a:solidFill>
                        <a:latin typeface="+mn-lt"/>
                        <a:ea typeface="+mn-ea"/>
                        <a:cs typeface="+mn-cs"/>
                      </a:endParaRPr>
                    </a:p>
                  </a:txBody>
                  <a:tcPr>
                    <a:solidFill>
                      <a:srgbClr val="F09510"/>
                    </a:solidFill>
                  </a:tcPr>
                </a:tc>
              </a:tr>
              <a:tr h="696143">
                <a:tc>
                  <a:txBody>
                    <a:bodyPr/>
                    <a:lstStyle/>
                    <a:p>
                      <a:r>
                        <a:rPr lang="en-US" altLang="zh-CN" sz="1600" dirty="0" smtClean="0"/>
                        <a:t>ADMIN</a:t>
                      </a:r>
                      <a:endParaRPr lang="zh-CN" altLang="en-US" sz="1600" dirty="0"/>
                    </a:p>
                  </a:txBody>
                  <a:tcPr/>
                </a:tc>
                <a:tc>
                  <a:txBody>
                    <a:bodyPr/>
                    <a:lstStyle/>
                    <a:p>
                      <a:r>
                        <a:rPr lang="zh-CN" altLang="en-US" sz="1600" dirty="0" smtClean="0"/>
                        <a:t>是</a:t>
                      </a:r>
                      <a:endParaRPr lang="zh-CN" altLang="en-US" sz="1600" dirty="0"/>
                    </a:p>
                  </a:txBody>
                  <a:tcPr/>
                </a:tc>
                <a:tc>
                  <a:txBody>
                    <a:bodyPr/>
                    <a:lstStyle/>
                    <a:p>
                      <a:r>
                        <a:rPr lang="zh-CN" altLang="en-US" sz="1600" dirty="0" smtClean="0"/>
                        <a:t>查看</a:t>
                      </a:r>
                      <a:r>
                        <a:rPr lang="en-US" altLang="zh-CN" sz="1600" dirty="0" smtClean="0"/>
                        <a:t>/</a:t>
                      </a:r>
                      <a:r>
                        <a:rPr lang="zh-CN" altLang="en-US" sz="1600" dirty="0" smtClean="0"/>
                        <a:t>筛选所有</a:t>
                      </a:r>
                      <a:r>
                        <a:rPr lang="en-US" altLang="zh-CN" sz="1600" dirty="0" smtClean="0"/>
                        <a:t>app</a:t>
                      </a:r>
                      <a:r>
                        <a:rPr lang="zh-CN" altLang="en-US" sz="1600" dirty="0" smtClean="0"/>
                        <a:t>、上传应用、下载</a:t>
                      </a:r>
                      <a:r>
                        <a:rPr lang="en-US" altLang="zh-CN" sz="1600" dirty="0" smtClean="0"/>
                        <a:t>/</a:t>
                      </a:r>
                      <a:r>
                        <a:rPr lang="zh-CN" altLang="en-US" sz="1600" dirty="0" smtClean="0"/>
                        <a:t>删除所有应用</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查看详情、下载、删除本用户</a:t>
                      </a:r>
                      <a:r>
                        <a:rPr lang="en-US" altLang="zh-CN" sz="1600" dirty="0" smtClean="0"/>
                        <a:t>app</a:t>
                      </a:r>
                      <a:endParaRPr lang="zh-CN" altLang="en-US"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是</a:t>
                      </a:r>
                    </a:p>
                  </a:txBody>
                  <a:tcPr/>
                </a:tc>
                <a:tc>
                  <a:txBody>
                    <a:bodyPr/>
                    <a:lstStyle/>
                    <a:p>
                      <a:r>
                        <a:rPr lang="zh-CN" altLang="en-US" sz="1600" dirty="0" smtClean="0"/>
                        <a:t>查看、推送、拉取</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是</a:t>
                      </a:r>
                    </a:p>
                  </a:txBody>
                  <a:tcPr/>
                </a:tc>
                <a:tc>
                  <a:txBody>
                    <a:bodyPr/>
                    <a:lstStyle/>
                    <a:p>
                      <a:r>
                        <a:rPr lang="zh-CN" altLang="en-US" sz="1600" dirty="0" smtClean="0"/>
                        <a:t>查看</a:t>
                      </a:r>
                      <a:endParaRPr lang="zh-CN" altLang="en-US" sz="1600" dirty="0"/>
                    </a:p>
                  </a:txBody>
                  <a:tcPr/>
                </a:tc>
              </a:tr>
              <a:tr h="706728">
                <a:tc>
                  <a:txBody>
                    <a:bodyPr/>
                    <a:lstStyle/>
                    <a:p>
                      <a:r>
                        <a:rPr lang="en-US" altLang="zh-CN" sz="1600" dirty="0" smtClean="0"/>
                        <a:t>TENANT</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是</a:t>
                      </a:r>
                    </a:p>
                  </a:txBody>
                  <a:tcPr/>
                </a:tc>
                <a:tc>
                  <a:txBody>
                    <a:bodyPr/>
                    <a:lstStyle/>
                    <a:p>
                      <a:r>
                        <a:rPr lang="zh-CN" altLang="en-US" sz="1600" dirty="0" smtClean="0"/>
                        <a:t>查看</a:t>
                      </a:r>
                      <a:r>
                        <a:rPr lang="en-US" altLang="zh-CN" sz="1600" dirty="0" smtClean="0"/>
                        <a:t>/</a:t>
                      </a:r>
                      <a:r>
                        <a:rPr lang="zh-CN" altLang="en-US" sz="1600" dirty="0" smtClean="0"/>
                        <a:t>筛选所有</a:t>
                      </a:r>
                      <a:r>
                        <a:rPr lang="en-US" altLang="zh-CN" sz="1600" dirty="0" smtClean="0"/>
                        <a:t>app</a:t>
                      </a:r>
                      <a:r>
                        <a:rPr lang="zh-CN" altLang="en-US" sz="1600" dirty="0" smtClean="0"/>
                        <a:t>、上传应用、下载</a:t>
                      </a:r>
                      <a:r>
                        <a:rPr lang="en-US" altLang="zh-CN" sz="1600" dirty="0" smtClean="0"/>
                        <a:t>/</a:t>
                      </a:r>
                      <a:r>
                        <a:rPr lang="zh-CN" altLang="en-US" sz="1600" dirty="0" smtClean="0"/>
                        <a:t>删除本用户</a:t>
                      </a:r>
                      <a:r>
                        <a:rPr lang="en-US" altLang="zh-CN" sz="1600" dirty="0" smtClean="0"/>
                        <a:t>app</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查看详情、下载、删除本用户</a:t>
                      </a:r>
                      <a:r>
                        <a:rPr lang="en-US" altLang="zh-CN" sz="1600" dirty="0" smtClean="0"/>
                        <a:t>app</a:t>
                      </a:r>
                      <a:endParaRPr lang="zh-CN" altLang="en-US"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否</a:t>
                      </a:r>
                    </a:p>
                  </a:txBody>
                  <a:tcPr/>
                </a:tc>
                <a:tc>
                  <a:txBody>
                    <a:bodyPr/>
                    <a:lstStyle/>
                    <a:p>
                      <a:r>
                        <a:rPr lang="en-US" altLang="zh-CN" sz="1600" dirty="0" smtClean="0"/>
                        <a:t>N/A</a:t>
                      </a:r>
                      <a:endParaRPr lang="zh-CN" altLang="en-US" sz="1600" dirty="0"/>
                    </a:p>
                  </a:txBody>
                  <a:tcPr/>
                </a:tc>
                <a:tc>
                  <a:txBody>
                    <a:bodyPr/>
                    <a:lstStyle/>
                    <a:p>
                      <a:r>
                        <a:rPr lang="zh-CN" altLang="en-US" sz="1600" dirty="0" smtClean="0"/>
                        <a:t>是</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查看</a:t>
                      </a:r>
                    </a:p>
                    <a:p>
                      <a:endParaRPr lang="zh-CN" altLang="en-US" sz="1600" dirty="0"/>
                    </a:p>
                  </a:txBody>
                  <a:tcPr/>
                </a:tc>
              </a:tr>
              <a:tr h="409453">
                <a:tc>
                  <a:txBody>
                    <a:bodyPr/>
                    <a:lstStyle/>
                    <a:p>
                      <a:r>
                        <a:rPr lang="en-US" altLang="zh-CN" sz="1600" dirty="0" smtClean="0"/>
                        <a:t>GUEST</a:t>
                      </a:r>
                      <a:endParaRPr lang="zh-CN" altLang="en-US" sz="1600" dirty="0"/>
                    </a:p>
                  </a:txBody>
                  <a:tcPr/>
                </a:tc>
                <a:tc>
                  <a:txBody>
                    <a:bodyPr/>
                    <a:lstStyle/>
                    <a:p>
                      <a:r>
                        <a:rPr lang="zh-CN" altLang="en-US" sz="1600" dirty="0" smtClean="0"/>
                        <a:t>是</a:t>
                      </a:r>
                      <a:endParaRPr lang="zh-CN" altLang="en-US" sz="1600" dirty="0"/>
                    </a:p>
                  </a:txBody>
                  <a:tcPr/>
                </a:tc>
                <a:tc>
                  <a:txBody>
                    <a:bodyPr/>
                    <a:lstStyle/>
                    <a:p>
                      <a:r>
                        <a:rPr lang="zh-CN" altLang="en-US" sz="1600" dirty="0" smtClean="0"/>
                        <a:t>查看</a:t>
                      </a:r>
                      <a:r>
                        <a:rPr lang="en-US" altLang="zh-CN" sz="1600" dirty="0" smtClean="0"/>
                        <a:t>/</a:t>
                      </a:r>
                      <a:r>
                        <a:rPr lang="zh-CN" altLang="en-US" sz="1600" dirty="0" smtClean="0"/>
                        <a:t>筛选所有</a:t>
                      </a:r>
                      <a:r>
                        <a:rPr lang="en-US" altLang="zh-CN" sz="1600" dirty="0" smtClean="0"/>
                        <a:t>app</a:t>
                      </a:r>
                      <a:endParaRPr lang="zh-CN" altLang="en-US" sz="1600" dirty="0"/>
                    </a:p>
                  </a:txBody>
                  <a:tcPr/>
                </a:tc>
                <a:tc>
                  <a:txBody>
                    <a:bodyPr/>
                    <a:lstStyle/>
                    <a:p>
                      <a:r>
                        <a:rPr lang="zh-CN" altLang="en-US" sz="1600" dirty="0" smtClean="0"/>
                        <a:t>否</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N/A</a:t>
                      </a:r>
                      <a:endParaRPr lang="zh-CN" altLang="en-US" sz="1600" dirty="0" smtClean="0"/>
                    </a:p>
                  </a:txBody>
                  <a:tcPr/>
                </a:tc>
                <a:tc>
                  <a:txBody>
                    <a:bodyPr/>
                    <a:lstStyle/>
                    <a:p>
                      <a:r>
                        <a:rPr lang="zh-CN" altLang="en-US" sz="1600" dirty="0" smtClean="0"/>
                        <a:t>否</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N/A</a:t>
                      </a:r>
                      <a:endParaRPr lang="zh-CN" altLang="en-US" sz="1600" dirty="0" smtClean="0"/>
                    </a:p>
                  </a:txBody>
                  <a:tcPr/>
                </a:tc>
                <a:tc>
                  <a:txBody>
                    <a:bodyPr/>
                    <a:lstStyle/>
                    <a:p>
                      <a:r>
                        <a:rPr lang="zh-CN" altLang="en-US" sz="1600" dirty="0" smtClean="0"/>
                        <a:t>是</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查看</a:t>
                      </a:r>
                    </a:p>
                  </a:txBody>
                  <a:tcPr/>
                </a:tc>
              </a:tr>
            </a:tbl>
          </a:graphicData>
        </a:graphic>
      </p:graphicFrame>
    </p:spTree>
    <p:extLst>
      <p:ext uri="{BB962C8B-B14F-4D97-AF65-F5344CB8AC3E}">
        <p14:creationId xmlns:p14="http://schemas.microsoft.com/office/powerpoint/2010/main" val="4416016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22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t>需求列表</a:t>
            </a:r>
            <a:endParaRPr lang="zh-CN" altLang="en-US" dirty="0"/>
          </a:p>
        </p:txBody>
      </p:sp>
      <p:pic>
        <p:nvPicPr>
          <p:cNvPr id="6" name="图片 5"/>
          <p:cNvPicPr>
            <a:picLocks noChangeAspect="1"/>
          </p:cNvPicPr>
          <p:nvPr/>
        </p:nvPicPr>
        <p:blipFill>
          <a:blip r:embed="rId2"/>
          <a:stretch>
            <a:fillRect/>
          </a:stretch>
        </p:blipFill>
        <p:spPr>
          <a:xfrm>
            <a:off x="906010" y="1449870"/>
            <a:ext cx="10175847" cy="2722955"/>
          </a:xfrm>
          <a:prstGeom prst="rect">
            <a:avLst/>
          </a:prstGeom>
        </p:spPr>
      </p:pic>
    </p:spTree>
    <p:extLst>
      <p:ext uri="{BB962C8B-B14F-4D97-AF65-F5344CB8AC3E}">
        <p14:creationId xmlns:p14="http://schemas.microsoft.com/office/powerpoint/2010/main" val="223801611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solidFill>
                  <a:schemeClr val="bg1"/>
                </a:solidFill>
              </a:rPr>
              <a:t>目录</a:t>
            </a:r>
            <a:endParaRPr lang="zh-CN" altLang="en-US" dirty="0">
              <a:solidFill>
                <a:schemeClr val="bg1"/>
              </a:solidFill>
            </a:endParaRPr>
          </a:p>
        </p:txBody>
      </p:sp>
      <p:sp>
        <p:nvSpPr>
          <p:cNvPr id="3" name="文本框 2"/>
          <p:cNvSpPr txBox="1"/>
          <p:nvPr/>
        </p:nvSpPr>
        <p:spPr>
          <a:xfrm>
            <a:off x="1545615" y="2037012"/>
            <a:ext cx="729048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smtClean="0">
                <a:solidFill>
                  <a:srgbClr val="FF0000"/>
                </a:solidFill>
              </a:rPr>
              <a:t>前台界面优化</a:t>
            </a:r>
            <a:endParaRPr lang="en-US" altLang="zh-CN" b="1" dirty="0" smtClean="0">
              <a:solidFill>
                <a:srgbClr val="FF0000"/>
              </a:solidFill>
            </a:endParaRPr>
          </a:p>
          <a:p>
            <a:pPr marL="342900" indent="-342900">
              <a:buFont typeface="Wingdings" panose="05000000000000000000" pitchFamily="2" charset="2"/>
              <a:buChar char="p"/>
            </a:pPr>
            <a:endParaRPr lang="en-US" altLang="zh-CN" dirty="0">
              <a:solidFill>
                <a:schemeClr val="accent4">
                  <a:lumMod val="20000"/>
                  <a:lumOff val="80000"/>
                </a:schemeClr>
              </a:solidFill>
            </a:endParaRPr>
          </a:p>
          <a:p>
            <a:pPr marL="342900" indent="-342900">
              <a:buFont typeface="Wingdings" panose="05000000000000000000" pitchFamily="2" charset="2"/>
              <a:buChar char="Ø"/>
            </a:pPr>
            <a:r>
              <a:rPr lang="zh-CN" altLang="en-US" dirty="0" smtClean="0"/>
              <a:t>特性增强</a:t>
            </a:r>
            <a:endParaRPr lang="zh-CN" altLang="en-US" dirty="0"/>
          </a:p>
        </p:txBody>
      </p:sp>
    </p:spTree>
    <p:extLst>
      <p:ext uri="{BB962C8B-B14F-4D97-AF65-F5344CB8AC3E}">
        <p14:creationId xmlns:p14="http://schemas.microsoft.com/office/powerpoint/2010/main" val="10418171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993630"/>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应用仓库</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8" name="文本框 7"/>
          <p:cNvSpPr txBox="1"/>
          <p:nvPr/>
        </p:nvSpPr>
        <p:spPr>
          <a:xfrm>
            <a:off x="2009775" y="4866086"/>
            <a:ext cx="9987181" cy="1169551"/>
          </a:xfrm>
          <a:prstGeom prst="rect">
            <a:avLst/>
          </a:prstGeom>
          <a:noFill/>
        </p:spPr>
        <p:txBody>
          <a:bodyPr wrap="square" rtlCol="0">
            <a:spAutoFit/>
          </a:bodyPr>
          <a:lstStyle/>
          <a:p>
            <a:pPr marL="457200" indent="-457200">
              <a:buFont typeface="+mj-lt"/>
              <a:buAutoNum type="arabicPeriod"/>
            </a:pPr>
            <a:r>
              <a:rPr lang="en-US" altLang="zh-CN" sz="1400" dirty="0" smtClean="0">
                <a:solidFill>
                  <a:schemeClr val="bg1"/>
                </a:solidFill>
              </a:rPr>
              <a:t>app</a:t>
            </a:r>
            <a:r>
              <a:rPr lang="zh-CN" altLang="en-US" sz="1400" dirty="0" smtClean="0">
                <a:solidFill>
                  <a:schemeClr val="bg1"/>
                </a:solidFill>
              </a:rPr>
              <a:t>选中与非选中的渲染优化；</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页面</a:t>
            </a:r>
            <a:r>
              <a:rPr lang="zh-CN" altLang="en-US" sz="1400" dirty="0" smtClean="0">
                <a:solidFill>
                  <a:schemeClr val="bg1"/>
                </a:solidFill>
              </a:rPr>
              <a:t>上方增加</a:t>
            </a:r>
            <a:r>
              <a:rPr lang="en-US" altLang="zh-CN" sz="1400" dirty="0" smtClean="0">
                <a:solidFill>
                  <a:schemeClr val="bg1"/>
                </a:solidFill>
              </a:rPr>
              <a:t>app</a:t>
            </a:r>
            <a:r>
              <a:rPr lang="zh-CN" altLang="en-US" sz="1400" dirty="0" smtClean="0">
                <a:solidFill>
                  <a:schemeClr val="bg1"/>
                </a:solidFill>
              </a:rPr>
              <a:t>广告推荐，挑选几个热门和最新</a:t>
            </a:r>
            <a:r>
              <a:rPr lang="en-US" altLang="zh-CN" sz="1400" dirty="0" smtClean="0">
                <a:solidFill>
                  <a:schemeClr val="bg1"/>
                </a:solidFill>
              </a:rPr>
              <a:t>app</a:t>
            </a:r>
            <a:r>
              <a:rPr lang="zh-CN" altLang="en-US" sz="1400" dirty="0" smtClean="0">
                <a:solidFill>
                  <a:schemeClr val="bg1"/>
                </a:solidFill>
              </a:rPr>
              <a:t>图片轮播，</a:t>
            </a:r>
            <a:r>
              <a:rPr lang="en-US" altLang="zh-CN" sz="1400" dirty="0" smtClean="0">
                <a:solidFill>
                  <a:schemeClr val="bg1"/>
                </a:solidFill>
              </a:rPr>
              <a:t>banner</a:t>
            </a:r>
            <a:r>
              <a:rPr lang="zh-CN" altLang="en-US" sz="1400" dirty="0" smtClean="0">
                <a:solidFill>
                  <a:schemeClr val="bg1"/>
                </a:solidFill>
              </a:rPr>
              <a:t>的大小；</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上</a:t>
            </a:r>
            <a:r>
              <a:rPr lang="zh-CN" altLang="en-US" sz="1400" dirty="0" smtClean="0">
                <a:solidFill>
                  <a:schemeClr val="bg1"/>
                </a:solidFill>
              </a:rPr>
              <a:t>传</a:t>
            </a:r>
            <a:r>
              <a:rPr lang="en-US" altLang="zh-CN" sz="1400" dirty="0" smtClean="0">
                <a:solidFill>
                  <a:schemeClr val="bg1"/>
                </a:solidFill>
              </a:rPr>
              <a:t>app</a:t>
            </a:r>
            <a:r>
              <a:rPr lang="zh-CN" altLang="en-US" sz="1400" dirty="0" smtClean="0">
                <a:solidFill>
                  <a:schemeClr val="bg1"/>
                </a:solidFill>
              </a:rPr>
              <a:t>按钮、列表转换按钮加</a:t>
            </a:r>
            <a:r>
              <a:rPr lang="en-US" altLang="zh-CN" sz="1400" dirty="0" smtClean="0">
                <a:solidFill>
                  <a:schemeClr val="bg1"/>
                </a:solidFill>
              </a:rPr>
              <a:t>tips</a:t>
            </a:r>
            <a:r>
              <a:rPr lang="zh-CN" altLang="en-US" sz="1400" dirty="0" smtClean="0">
                <a:solidFill>
                  <a:schemeClr val="bg1"/>
                </a:solidFill>
              </a:rPr>
              <a:t>，同时优化图标；</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返回</a:t>
            </a:r>
            <a:r>
              <a:rPr lang="zh-CN" altLang="en-US" sz="1400" dirty="0" smtClean="0">
                <a:solidFill>
                  <a:schemeClr val="bg1"/>
                </a:solidFill>
              </a:rPr>
              <a:t>上个页面记录历史位置；</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排序增加上传时间排序，并作为默认排序。</a:t>
            </a:r>
            <a:endParaRPr lang="en-US" altLang="zh-CN" sz="1400" dirty="0" smtClean="0">
              <a:solidFill>
                <a:schemeClr val="bg1"/>
              </a:solidFill>
            </a:endParaRPr>
          </a:p>
        </p:txBody>
      </p:sp>
      <p:pic>
        <p:nvPicPr>
          <p:cNvPr id="7" name="图片 6"/>
          <p:cNvPicPr>
            <a:picLocks noChangeAspect="1"/>
          </p:cNvPicPr>
          <p:nvPr/>
        </p:nvPicPr>
        <p:blipFill>
          <a:blip r:embed="rId3"/>
          <a:stretch>
            <a:fillRect/>
          </a:stretch>
        </p:blipFill>
        <p:spPr>
          <a:xfrm>
            <a:off x="2045747" y="787437"/>
            <a:ext cx="7801982" cy="4078650"/>
          </a:xfrm>
          <a:prstGeom prst="rect">
            <a:avLst/>
          </a:prstGeom>
        </p:spPr>
      </p:pic>
    </p:spTree>
    <p:extLst>
      <p:ext uri="{BB962C8B-B14F-4D97-AF65-F5344CB8AC3E}">
        <p14:creationId xmlns:p14="http://schemas.microsoft.com/office/powerpoint/2010/main" val="33036749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993630"/>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文档 → 帮助</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4" name="文本框 3"/>
          <p:cNvSpPr txBox="1"/>
          <p:nvPr/>
        </p:nvSpPr>
        <p:spPr>
          <a:xfrm>
            <a:off x="2473747" y="5673755"/>
            <a:ext cx="8094277" cy="307777"/>
          </a:xfrm>
          <a:prstGeom prst="rect">
            <a:avLst/>
          </a:prstGeom>
          <a:noFill/>
        </p:spPr>
        <p:txBody>
          <a:bodyPr wrap="square" rtlCol="0">
            <a:spAutoFit/>
          </a:bodyPr>
          <a:lstStyle/>
          <a:p>
            <a:r>
              <a:rPr lang="zh-CN" altLang="en-US" sz="1400" dirty="0" smtClean="0">
                <a:solidFill>
                  <a:schemeClr val="bg1"/>
                </a:solidFill>
              </a:rPr>
              <a:t>文档改为帮助放在页面最右边，内容调整为如图三部分</a:t>
            </a:r>
            <a:endParaRPr lang="zh-CN" altLang="en-US" sz="1400" dirty="0">
              <a:solidFill>
                <a:schemeClr val="bg1"/>
              </a:solidFill>
            </a:endParaRPr>
          </a:p>
        </p:txBody>
      </p:sp>
      <p:pic>
        <p:nvPicPr>
          <p:cNvPr id="8" name="图片 7"/>
          <p:cNvPicPr>
            <a:picLocks noChangeAspect="1"/>
          </p:cNvPicPr>
          <p:nvPr/>
        </p:nvPicPr>
        <p:blipFill>
          <a:blip r:embed="rId3"/>
          <a:stretch>
            <a:fillRect/>
          </a:stretch>
        </p:blipFill>
        <p:spPr>
          <a:xfrm>
            <a:off x="2473747" y="882193"/>
            <a:ext cx="7974553" cy="4602524"/>
          </a:xfrm>
          <a:prstGeom prst="rect">
            <a:avLst/>
          </a:prstGeom>
        </p:spPr>
      </p:pic>
    </p:spTree>
    <p:extLst>
      <p:ext uri="{BB962C8B-B14F-4D97-AF65-F5344CB8AC3E}">
        <p14:creationId xmlns:p14="http://schemas.microsoft.com/office/powerpoint/2010/main" val="253903585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993630"/>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应用</a:t>
            </a:r>
            <a:r>
              <a:rPr kumimoji="1" lang="zh-CN" altLang="en-US" sz="3200" b="1" dirty="0" smtClean="0">
                <a:solidFill>
                  <a:schemeClr val="bg1"/>
                </a:solidFill>
                <a:latin typeface="Arial" panose="020B0604020202020204" pitchFamily="34" charset="0"/>
                <a:ea typeface="微软雅黑" panose="020B0503020204020204" pitchFamily="34" charset="-122"/>
              </a:rPr>
              <a:t>详情（</a:t>
            </a:r>
            <a:r>
              <a:rPr kumimoji="1" lang="en-US" altLang="zh-CN" sz="3200" b="1" dirty="0" smtClean="0">
                <a:solidFill>
                  <a:schemeClr val="bg1"/>
                </a:solidFill>
                <a:latin typeface="Arial" panose="020B0604020202020204" pitchFamily="34" charset="0"/>
                <a:ea typeface="微软雅黑" panose="020B0503020204020204" pitchFamily="34" charset="-122"/>
              </a:rPr>
              <a:t>App Details</a:t>
            </a:r>
            <a:r>
              <a:rPr kumimoji="1" lang="zh-CN" altLang="en-US" sz="3200" b="1" dirty="0" smtClean="0">
                <a:solidFill>
                  <a:schemeClr val="bg1"/>
                </a:solidFill>
                <a:latin typeface="Arial" panose="020B0604020202020204" pitchFamily="34" charset="0"/>
                <a:ea typeface="微软雅黑" panose="020B0503020204020204" pitchFamily="34" charset="-122"/>
              </a:rPr>
              <a:t>）</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4" name="文本框 3"/>
          <p:cNvSpPr txBox="1"/>
          <p:nvPr/>
        </p:nvSpPr>
        <p:spPr>
          <a:xfrm>
            <a:off x="866427" y="4658382"/>
            <a:ext cx="10693602" cy="1384995"/>
          </a:xfrm>
          <a:prstGeom prst="rect">
            <a:avLst/>
          </a:prstGeom>
          <a:noFill/>
        </p:spPr>
        <p:txBody>
          <a:bodyPr wrap="square" rtlCol="0">
            <a:spAutoFit/>
          </a:bodyPr>
          <a:lstStyle/>
          <a:p>
            <a:pPr marL="457200" indent="-457200">
              <a:buFont typeface="+mj-lt"/>
              <a:buAutoNum type="arabicPeriod"/>
            </a:pPr>
            <a:r>
              <a:rPr lang="en-US" altLang="zh-CN" sz="1400" dirty="0">
                <a:solidFill>
                  <a:schemeClr val="bg1"/>
                </a:solidFill>
              </a:rPr>
              <a:t>App attributes, such as industry, type, schema, update time, description, provider, score, etc., are placed next to the application icon, and are placed on the top of the page as a whole.</a:t>
            </a:r>
          </a:p>
          <a:p>
            <a:pPr marL="457200" indent="-457200">
              <a:buFont typeface="+mj-lt"/>
              <a:buAutoNum type="arabicPeriod"/>
            </a:pPr>
            <a:r>
              <a:rPr lang="en-US" altLang="zh-CN" sz="1400" dirty="0">
                <a:solidFill>
                  <a:schemeClr val="bg1"/>
                </a:solidFill>
              </a:rPr>
              <a:t>Next is the navigation area, which includes app demonstrations, introductions, and comments.</a:t>
            </a:r>
          </a:p>
          <a:p>
            <a:pPr marL="457200" indent="-457200">
              <a:buFont typeface="+mj-lt"/>
              <a:buAutoNum type="arabicPeriod"/>
            </a:pPr>
            <a:r>
              <a:rPr lang="en-US" altLang="zh-CN" sz="1400" dirty="0">
                <a:solidFill>
                  <a:schemeClr val="bg1"/>
                </a:solidFill>
              </a:rPr>
              <a:t>We will ask users to upload a presentation video when uploading an app. This field is optional and the app presentation material comes from this video.</a:t>
            </a:r>
          </a:p>
          <a:p>
            <a:pPr marL="457200" indent="-457200">
              <a:buFont typeface="+mj-lt"/>
              <a:buAutoNum type="arabicPeriod"/>
            </a:pPr>
            <a:r>
              <a:rPr lang="en-US" altLang="zh-CN" sz="1400" dirty="0">
                <a:solidFill>
                  <a:schemeClr val="bg1"/>
                </a:solidFill>
              </a:rPr>
              <a:t>Some parts of old page such as "Dependency", "Try it", </a:t>
            </a:r>
            <a:r>
              <a:rPr lang="en-US" altLang="zh-CN" sz="1400" dirty="0" err="1">
                <a:solidFill>
                  <a:schemeClr val="bg1"/>
                </a:solidFill>
              </a:rPr>
              <a:t>appd</a:t>
            </a:r>
            <a:r>
              <a:rPr lang="en-US" altLang="zh-CN" sz="1400" dirty="0">
                <a:solidFill>
                  <a:schemeClr val="bg1"/>
                </a:solidFill>
              </a:rPr>
              <a:t> are removed.</a:t>
            </a:r>
          </a:p>
        </p:txBody>
      </p:sp>
      <p:pic>
        <p:nvPicPr>
          <p:cNvPr id="5" name="图片 4"/>
          <p:cNvPicPr>
            <a:picLocks noChangeAspect="1"/>
          </p:cNvPicPr>
          <p:nvPr/>
        </p:nvPicPr>
        <p:blipFill>
          <a:blip r:embed="rId3"/>
          <a:stretch>
            <a:fillRect/>
          </a:stretch>
        </p:blipFill>
        <p:spPr>
          <a:xfrm>
            <a:off x="3253920" y="915144"/>
            <a:ext cx="5511140" cy="3583847"/>
          </a:xfrm>
          <a:prstGeom prst="rect">
            <a:avLst/>
          </a:prstGeom>
        </p:spPr>
      </p:pic>
    </p:spTree>
    <p:extLst>
      <p:ext uri="{BB962C8B-B14F-4D97-AF65-F5344CB8AC3E}">
        <p14:creationId xmlns:p14="http://schemas.microsoft.com/office/powerpoint/2010/main" val="426933670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993630"/>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上传应用</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8" name="文本框 7"/>
          <p:cNvSpPr txBox="1"/>
          <p:nvPr/>
        </p:nvSpPr>
        <p:spPr>
          <a:xfrm>
            <a:off x="773635" y="5113214"/>
            <a:ext cx="4986643" cy="1169551"/>
          </a:xfrm>
          <a:prstGeom prst="rect">
            <a:avLst/>
          </a:prstGeom>
          <a:noFill/>
        </p:spPr>
        <p:txBody>
          <a:bodyPr wrap="square" rtlCol="0">
            <a:spAutoFit/>
          </a:bodyPr>
          <a:lstStyle/>
          <a:p>
            <a:pPr marL="457200" indent="-457200">
              <a:buFont typeface="+mj-lt"/>
              <a:buAutoNum type="arabicPeriod"/>
            </a:pPr>
            <a:r>
              <a:rPr lang="zh-CN" altLang="en-US" sz="1400" dirty="0" smtClean="0">
                <a:solidFill>
                  <a:schemeClr val="bg1"/>
                </a:solidFill>
              </a:rPr>
              <a:t>行业和类型的选择放在应用图标的上方；</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应用图标根据所选择的类型默认只提供一种图标；</a:t>
            </a:r>
            <a:endParaRPr lang="en-US" altLang="zh-CN" sz="1400" dirty="0" smtClean="0">
              <a:solidFill>
                <a:schemeClr val="bg1"/>
              </a:solidFill>
            </a:endParaRPr>
          </a:p>
          <a:p>
            <a:pPr marL="457200" indent="-457200">
              <a:buFont typeface="+mj-lt"/>
              <a:buAutoNum type="arabicPeriod"/>
            </a:pPr>
            <a:r>
              <a:rPr lang="zh-CN" altLang="en-US" sz="1400" dirty="0" smtClean="0">
                <a:solidFill>
                  <a:schemeClr val="bg1"/>
                </a:solidFill>
              </a:rPr>
              <a:t>下方“取消”和“确认”图标的颜色及位置需组件归一化统一确认下；</a:t>
            </a:r>
            <a:endParaRPr lang="en-US" altLang="zh-CN" sz="1400" dirty="0" smtClean="0">
              <a:solidFill>
                <a:schemeClr val="bg1"/>
              </a:solidFill>
            </a:endParaRPr>
          </a:p>
          <a:p>
            <a:pPr marL="457200" indent="-457200">
              <a:buFont typeface="+mj-lt"/>
              <a:buAutoNum type="arabicPeriod"/>
            </a:pPr>
            <a:r>
              <a:rPr lang="zh-CN" altLang="en-US" sz="1400" dirty="0">
                <a:solidFill>
                  <a:schemeClr val="bg1"/>
                </a:solidFill>
              </a:rPr>
              <a:t>上</a:t>
            </a:r>
            <a:r>
              <a:rPr lang="zh-CN" altLang="en-US" sz="1400" dirty="0" smtClean="0">
                <a:solidFill>
                  <a:schemeClr val="bg1"/>
                </a:solidFill>
              </a:rPr>
              <a:t>传应用增加</a:t>
            </a:r>
            <a:r>
              <a:rPr lang="en-US" altLang="zh-CN" sz="1400" dirty="0" smtClean="0">
                <a:solidFill>
                  <a:schemeClr val="bg1"/>
                </a:solidFill>
              </a:rPr>
              <a:t>app</a:t>
            </a:r>
            <a:r>
              <a:rPr lang="zh-CN" altLang="en-US" sz="1400" dirty="0" smtClean="0">
                <a:solidFill>
                  <a:schemeClr val="bg1"/>
                </a:solidFill>
              </a:rPr>
              <a:t>的演示材料，可选字段。</a:t>
            </a:r>
            <a:endParaRPr lang="en-US" altLang="zh-CN" sz="1400" dirty="0" smtClean="0">
              <a:solidFill>
                <a:schemeClr val="bg1"/>
              </a:solidFill>
            </a:endParaRPr>
          </a:p>
        </p:txBody>
      </p:sp>
      <p:pic>
        <p:nvPicPr>
          <p:cNvPr id="3" name="图片 2"/>
          <p:cNvPicPr>
            <a:picLocks noChangeAspect="1"/>
          </p:cNvPicPr>
          <p:nvPr/>
        </p:nvPicPr>
        <p:blipFill>
          <a:blip r:embed="rId3"/>
          <a:stretch>
            <a:fillRect/>
          </a:stretch>
        </p:blipFill>
        <p:spPr>
          <a:xfrm>
            <a:off x="500299" y="974472"/>
            <a:ext cx="4431233" cy="4000200"/>
          </a:xfrm>
          <a:prstGeom prst="rect">
            <a:avLst/>
          </a:prstGeom>
        </p:spPr>
      </p:pic>
      <p:pic>
        <p:nvPicPr>
          <p:cNvPr id="5" name="图片 4"/>
          <p:cNvPicPr>
            <a:picLocks noChangeAspect="1"/>
          </p:cNvPicPr>
          <p:nvPr/>
        </p:nvPicPr>
        <p:blipFill>
          <a:blip r:embed="rId4"/>
          <a:stretch>
            <a:fillRect/>
          </a:stretch>
        </p:blipFill>
        <p:spPr>
          <a:xfrm>
            <a:off x="5886711" y="974473"/>
            <a:ext cx="5228702" cy="5055032"/>
          </a:xfrm>
          <a:prstGeom prst="rect">
            <a:avLst/>
          </a:prstGeom>
        </p:spPr>
      </p:pic>
    </p:spTree>
    <p:extLst>
      <p:ext uri="{BB962C8B-B14F-4D97-AF65-F5344CB8AC3E}">
        <p14:creationId xmlns:p14="http://schemas.microsoft.com/office/powerpoint/2010/main" val="87042378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611400"/>
          </a:xfrm>
        </p:spPr>
        <p:txBody>
          <a:bodyPr/>
          <a:lstStyle/>
          <a:p>
            <a:r>
              <a:rPr kumimoji="1" lang="zh-CN" altLang="en-US" sz="3200" b="1" dirty="0" smtClean="0">
                <a:solidFill>
                  <a:schemeClr val="bg1"/>
                </a:solidFill>
                <a:latin typeface="Arial" panose="020B0604020202020204" pitchFamily="34" charset="0"/>
                <a:ea typeface="微软雅黑" panose="020B0503020204020204" pitchFamily="34" charset="-122"/>
              </a:rPr>
              <a:t>接口</a:t>
            </a:r>
            <a:r>
              <a:rPr kumimoji="1" lang="zh-CN" altLang="en-US" sz="3200" b="1" dirty="0" smtClean="0">
                <a:solidFill>
                  <a:schemeClr val="bg1"/>
                </a:solidFill>
                <a:latin typeface="Arial" panose="020B0604020202020204" pitchFamily="34" charset="0"/>
                <a:ea typeface="微软雅黑" panose="020B0503020204020204" pitchFamily="34" charset="-122"/>
              </a:rPr>
              <a:t>变更</a:t>
            </a:r>
            <a:r>
              <a:rPr kumimoji="1" lang="en-US" altLang="zh-CN" sz="3200" b="1" dirty="0" smtClean="0">
                <a:solidFill>
                  <a:schemeClr val="bg1"/>
                </a:solidFill>
                <a:latin typeface="Arial" panose="020B0604020202020204" pitchFamily="34" charset="0"/>
                <a:ea typeface="微软雅黑" panose="020B0503020204020204" pitchFamily="34" charset="-122"/>
              </a:rPr>
              <a:t>(</a:t>
            </a:r>
            <a:r>
              <a:rPr kumimoji="1" lang="en-US" altLang="zh-CN" sz="3200" b="1" dirty="0">
                <a:solidFill>
                  <a:schemeClr val="bg1"/>
                </a:solidFill>
                <a:latin typeface="Arial" panose="020B0604020202020204" pitchFamily="34" charset="0"/>
                <a:ea typeface="微软雅黑" panose="020B0503020204020204" pitchFamily="34" charset="-122"/>
              </a:rPr>
              <a:t>Interface </a:t>
            </a:r>
            <a:r>
              <a:rPr kumimoji="1" lang="en-US" altLang="zh-CN" sz="3200" b="1" dirty="0">
                <a:solidFill>
                  <a:schemeClr val="bg1"/>
                </a:solidFill>
                <a:latin typeface="Arial" panose="020B0604020202020204" pitchFamily="34" charset="0"/>
                <a:ea typeface="微软雅黑" panose="020B0503020204020204" pitchFamily="34" charset="-122"/>
              </a:rPr>
              <a:t>Change)</a:t>
            </a:r>
            <a:endParaRPr kumimoji="1" lang="zh-CN" altLang="en-US" sz="3200" b="1" dirty="0">
              <a:solidFill>
                <a:schemeClr val="bg1"/>
              </a:solidFill>
              <a:latin typeface="Arial" panose="020B0604020202020204" pitchFamily="34" charset="0"/>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332802424"/>
              </p:ext>
            </p:extLst>
          </p:nvPr>
        </p:nvGraphicFramePr>
        <p:xfrm>
          <a:off x="855676" y="996778"/>
          <a:ext cx="9932566" cy="2626994"/>
        </p:xfrm>
        <a:graphic>
          <a:graphicData uri="http://schemas.openxmlformats.org/drawingml/2006/table">
            <a:tbl>
              <a:tblPr firstRow="1" bandRow="1">
                <a:tableStyleId>{5940675A-B579-460E-94D1-54222C63F5DA}</a:tableStyleId>
              </a:tblPr>
              <a:tblGrid>
                <a:gridCol w="1938556"/>
                <a:gridCol w="1327172"/>
                <a:gridCol w="1793296"/>
                <a:gridCol w="3002797"/>
                <a:gridCol w="1870745"/>
              </a:tblGrid>
              <a:tr h="584834">
                <a:tc>
                  <a:txBody>
                    <a:bodyPr/>
                    <a:lstStyle/>
                    <a:p>
                      <a:r>
                        <a:rPr lang="en-US" altLang="zh-CN" dirty="0" smtClean="0"/>
                        <a:t>URL</a:t>
                      </a:r>
                      <a:endParaRPr lang="zh-CN" altLang="en-US" dirty="0"/>
                    </a:p>
                  </a:txBody>
                  <a:tcPr/>
                </a:tc>
                <a:tc>
                  <a:txBody>
                    <a:bodyPr/>
                    <a:lstStyle/>
                    <a:p>
                      <a:r>
                        <a:rPr lang="en-US" altLang="zh-CN" dirty="0" smtClean="0"/>
                        <a:t>Method</a:t>
                      </a:r>
                      <a:endParaRPr lang="zh-CN" altLang="en-US" dirty="0"/>
                    </a:p>
                  </a:txBody>
                  <a:tcPr/>
                </a:tc>
                <a:tc>
                  <a:txBody>
                    <a:bodyPr/>
                    <a:lstStyle/>
                    <a:p>
                      <a:r>
                        <a:rPr lang="en-US" altLang="zh-CN" dirty="0" smtClean="0"/>
                        <a:t>Change Type</a:t>
                      </a:r>
                      <a:endParaRPr lang="zh-CN" altLang="en-US" dirty="0"/>
                    </a:p>
                  </a:txBody>
                  <a:tcPr/>
                </a:tc>
                <a:tc>
                  <a:txBody>
                    <a:bodyPr/>
                    <a:lstStyle/>
                    <a:p>
                      <a:r>
                        <a:rPr lang="en-US" altLang="zh-CN" dirty="0" smtClean="0"/>
                        <a:t>Change Description</a:t>
                      </a:r>
                      <a:endParaRPr lang="zh-CN" altLang="en-US" dirty="0"/>
                    </a:p>
                  </a:txBody>
                  <a:tcPr/>
                </a:tc>
                <a:tc>
                  <a:txBody>
                    <a:bodyPr/>
                    <a:lstStyle/>
                    <a:p>
                      <a:r>
                        <a:rPr lang="en-US" altLang="zh-CN" dirty="0" smtClean="0"/>
                        <a:t>Compatibility</a:t>
                      </a:r>
                      <a:endParaRPr lang="zh-CN" altLang="en-US" dirty="0"/>
                    </a:p>
                  </a:txBody>
                  <a:tcPr/>
                </a:tc>
              </a:tr>
              <a:tr h="1549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err="1" smtClean="0"/>
                        <a:t>mec</a:t>
                      </a:r>
                      <a:r>
                        <a:rPr lang="en-US" altLang="zh-CN" sz="1600" dirty="0" smtClean="0"/>
                        <a:t>/</a:t>
                      </a:r>
                      <a:r>
                        <a:rPr lang="en-US" altLang="zh-CN" sz="1600" dirty="0" err="1" smtClean="0"/>
                        <a:t>appstore</a:t>
                      </a:r>
                      <a:r>
                        <a:rPr lang="en-US" altLang="zh-CN" sz="1600" dirty="0" smtClean="0"/>
                        <a:t>/v1/apps</a:t>
                      </a:r>
                      <a:endParaRPr lang="zh-CN" altLang="en-US" sz="1600" dirty="0" smtClean="0"/>
                    </a:p>
                  </a:txBody>
                  <a:tcPr/>
                </a:tc>
                <a:tc>
                  <a:txBody>
                    <a:bodyPr/>
                    <a:lstStyle/>
                    <a:p>
                      <a:r>
                        <a:rPr lang="en-US" altLang="zh-CN" sz="1600" dirty="0" smtClean="0"/>
                        <a:t>POST</a:t>
                      </a:r>
                      <a:endParaRPr lang="zh-CN" altLang="en-US" sz="1600" dirty="0"/>
                    </a:p>
                  </a:txBody>
                  <a:tcPr/>
                </a:tc>
                <a:tc>
                  <a:txBody>
                    <a:bodyPr/>
                    <a:lstStyle/>
                    <a:p>
                      <a:r>
                        <a:rPr lang="en-US" altLang="zh-CN" sz="1600" dirty="0" smtClean="0"/>
                        <a:t>Modified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An app display area is added to the app details page. When an app needs to be uploaded, a user can upload an app introduction video or image. This field is optional.</a:t>
                      </a:r>
                      <a:br>
                        <a:rPr lang="en-US" altLang="zh-CN" sz="1600" dirty="0" smtClean="0"/>
                      </a:br>
                      <a:r>
                        <a:rPr lang="en-US" altLang="zh-CN" sz="1600" dirty="0" smtClean="0"/>
                        <a:t>So the optional field demo is added to this interface.</a:t>
                      </a:r>
                      <a:endParaRPr lang="zh-CN" altLang="en-US" sz="1600" dirty="0"/>
                    </a:p>
                  </a:txBody>
                  <a:tcPr/>
                </a:tc>
                <a:tc>
                  <a:txBody>
                    <a:bodyPr/>
                    <a:lstStyle/>
                    <a:p>
                      <a:r>
                        <a:rPr lang="en-US" altLang="zh-CN" sz="1600" dirty="0" smtClean="0"/>
                        <a:t>Compatible</a:t>
                      </a:r>
                      <a:endParaRPr lang="zh-CN" altLang="en-US" sz="1600" dirty="0"/>
                    </a:p>
                  </a:txBody>
                  <a:tcPr/>
                </a:tc>
              </a:tr>
            </a:tbl>
          </a:graphicData>
        </a:graphic>
      </p:graphicFrame>
      <p:sp>
        <p:nvSpPr>
          <p:cNvPr id="5" name="副标题 1"/>
          <p:cNvSpPr txBox="1">
            <a:spLocks/>
          </p:cNvSpPr>
          <p:nvPr/>
        </p:nvSpPr>
        <p:spPr>
          <a:xfrm>
            <a:off x="570053" y="3929472"/>
            <a:ext cx="10739242" cy="611400"/>
          </a:xfrm>
          <a:prstGeom prst="rect">
            <a:avLst/>
          </a:prstGeom>
        </p:spPr>
        <p:txBody>
          <a:bodyPr vert="horz" lIns="0" tIns="0" rIns="0" bIns="0" rtlCol="0" anchor="t">
            <a:normAutofit/>
          </a:bodyPr>
          <a:lstStyle>
            <a:lvl1pPr marL="0" indent="0" algn="l" defTabSz="914400" rtl="0" eaLnBrk="1" latinLnBrk="0" hangingPunct="1">
              <a:lnSpc>
                <a:spcPts val="3430"/>
              </a:lnSpc>
              <a:spcBef>
                <a:spcPct val="0"/>
              </a:spcBef>
              <a:buFont typeface="Arial"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Arial" pitchFamily="34" charset="0"/>
              </a:defRPr>
            </a:lvl1pPr>
            <a:lvl2pPr marL="593841" indent="0" algn="ctr" defTabSz="914400" rtl="0" eaLnBrk="1" latinLnBrk="0" hangingPunct="1">
              <a:spcBef>
                <a:spcPct val="20000"/>
              </a:spcBef>
              <a:buFont typeface="Arial" pitchFamily="34" charset="0"/>
              <a:buNone/>
              <a:defRPr sz="2598" kern="1200">
                <a:solidFill>
                  <a:schemeClr val="bg1">
                    <a:lumMod val="85000"/>
                  </a:schemeClr>
                </a:solidFill>
                <a:latin typeface="Arial" pitchFamily="34" charset="0"/>
                <a:ea typeface="微软雅黑" pitchFamily="34" charset="-122"/>
                <a:cs typeface="Arial" pitchFamily="34" charset="0"/>
              </a:defRPr>
            </a:lvl2pPr>
            <a:lvl3pPr marL="1187679" indent="0" algn="ctr" defTabSz="914400" rtl="0" eaLnBrk="1" latinLnBrk="0" hangingPunct="1">
              <a:spcBef>
                <a:spcPct val="20000"/>
              </a:spcBef>
              <a:buFont typeface="Arial" pitchFamily="34" charset="0"/>
              <a:buNone/>
              <a:defRPr sz="2338" kern="1200">
                <a:solidFill>
                  <a:schemeClr val="bg1">
                    <a:lumMod val="85000"/>
                  </a:schemeClr>
                </a:solidFill>
                <a:latin typeface="Arial" pitchFamily="34" charset="0"/>
                <a:ea typeface="微软雅黑" pitchFamily="34" charset="-122"/>
                <a:cs typeface="Arial" pitchFamily="34" charset="0"/>
              </a:defRPr>
            </a:lvl3pPr>
            <a:lvl4pPr marL="1781521" indent="0" algn="ctr" defTabSz="914400" rtl="0" eaLnBrk="1" latinLnBrk="0" hangingPunct="1">
              <a:spcBef>
                <a:spcPct val="20000"/>
              </a:spcBef>
              <a:buFont typeface="Arial" pitchFamily="34" charset="0"/>
              <a:buNone/>
              <a:defRPr sz="2079" kern="1200">
                <a:solidFill>
                  <a:schemeClr val="bg1">
                    <a:lumMod val="85000"/>
                  </a:schemeClr>
                </a:solidFill>
                <a:latin typeface="Arial" pitchFamily="34" charset="0"/>
                <a:ea typeface="微软雅黑" pitchFamily="34" charset="-122"/>
                <a:cs typeface="Arial" pitchFamily="34" charset="0"/>
              </a:defRPr>
            </a:lvl4pPr>
            <a:lvl5pPr marL="2375360" indent="0" algn="ctr" defTabSz="914400" rtl="0" eaLnBrk="1" latinLnBrk="0" hangingPunct="1">
              <a:spcBef>
                <a:spcPct val="20000"/>
              </a:spcBef>
              <a:buFont typeface="Arial" pitchFamily="34" charset="0"/>
              <a:buNone/>
              <a:defRPr sz="2079" kern="1200">
                <a:solidFill>
                  <a:schemeClr val="bg1">
                    <a:lumMod val="85000"/>
                  </a:schemeClr>
                </a:solidFill>
                <a:latin typeface="Arial" pitchFamily="34" charset="0"/>
                <a:ea typeface="微软雅黑" pitchFamily="34" charset="-122"/>
                <a:cs typeface="Arial" pitchFamily="34" charset="0"/>
              </a:defRPr>
            </a:lvl5pPr>
            <a:lvl6pPr marL="2969200" indent="0" algn="ctr" defTabSz="914400" rtl="0" eaLnBrk="1" latinLnBrk="0" hangingPunct="1">
              <a:spcBef>
                <a:spcPct val="20000"/>
              </a:spcBef>
              <a:buFont typeface="Arial" pitchFamily="34" charset="0"/>
              <a:buNone/>
              <a:defRPr sz="2079" kern="1200">
                <a:solidFill>
                  <a:schemeClr val="tx1"/>
                </a:solidFill>
                <a:latin typeface="+mn-lt"/>
                <a:ea typeface="+mn-ea"/>
                <a:cs typeface="+mn-cs"/>
              </a:defRPr>
            </a:lvl6pPr>
            <a:lvl7pPr marL="3563040" indent="0" algn="ctr" defTabSz="914400" rtl="0" eaLnBrk="1" latinLnBrk="0" hangingPunct="1">
              <a:spcBef>
                <a:spcPct val="20000"/>
              </a:spcBef>
              <a:buFont typeface="Arial" pitchFamily="34" charset="0"/>
              <a:buNone/>
              <a:defRPr sz="2079" kern="1200">
                <a:solidFill>
                  <a:schemeClr val="tx1"/>
                </a:solidFill>
                <a:latin typeface="+mn-lt"/>
                <a:ea typeface="+mn-ea"/>
                <a:cs typeface="+mn-cs"/>
              </a:defRPr>
            </a:lvl7pPr>
            <a:lvl8pPr marL="4156881" indent="0" algn="ctr" defTabSz="914400" rtl="0" eaLnBrk="1" latinLnBrk="0" hangingPunct="1">
              <a:spcBef>
                <a:spcPct val="20000"/>
              </a:spcBef>
              <a:buFont typeface="Arial" pitchFamily="34" charset="0"/>
              <a:buNone/>
              <a:defRPr sz="2079" kern="1200">
                <a:solidFill>
                  <a:schemeClr val="tx1"/>
                </a:solidFill>
                <a:latin typeface="+mn-lt"/>
                <a:ea typeface="+mn-ea"/>
                <a:cs typeface="+mn-cs"/>
              </a:defRPr>
            </a:lvl8pPr>
            <a:lvl9pPr marL="4750720" indent="0" algn="ctr" defTabSz="914400" rtl="0" eaLnBrk="1" latinLnBrk="0" hangingPunct="1">
              <a:spcBef>
                <a:spcPct val="20000"/>
              </a:spcBef>
              <a:buFont typeface="Arial" pitchFamily="34" charset="0"/>
              <a:buNone/>
              <a:defRPr sz="2079" kern="1200">
                <a:solidFill>
                  <a:schemeClr val="tx1"/>
                </a:solidFill>
                <a:latin typeface="+mn-lt"/>
                <a:ea typeface="+mn-ea"/>
                <a:cs typeface="+mn-cs"/>
              </a:defRPr>
            </a:lvl9pPr>
          </a:lstStyle>
          <a:p>
            <a:r>
              <a:rPr kumimoji="1" lang="zh-CN" altLang="en-US" sz="3200" b="1" dirty="0" smtClean="0">
                <a:solidFill>
                  <a:schemeClr val="bg1"/>
                </a:solidFill>
                <a:latin typeface="Arial" panose="020B0604020202020204" pitchFamily="34" charset="0"/>
                <a:ea typeface="微软雅黑" panose="020B0503020204020204" pitchFamily="34" charset="-122"/>
              </a:rPr>
              <a:t>数据库变更</a:t>
            </a:r>
            <a:r>
              <a:rPr kumimoji="1" lang="en-US" altLang="zh-CN" sz="3200" b="1" dirty="0" smtClean="0">
                <a:solidFill>
                  <a:schemeClr val="bg1"/>
                </a:solidFill>
                <a:latin typeface="Arial" panose="020B0604020202020204" pitchFamily="34" charset="0"/>
                <a:ea typeface="微软雅黑" panose="020B0503020204020204" pitchFamily="34" charset="-122"/>
              </a:rPr>
              <a:t>(</a:t>
            </a:r>
            <a:r>
              <a:rPr kumimoji="1" lang="en-US" altLang="zh-CN" sz="3200" b="1" dirty="0">
                <a:solidFill>
                  <a:schemeClr val="bg1"/>
                </a:solidFill>
                <a:latin typeface="Arial" panose="020B0604020202020204" pitchFamily="34" charset="0"/>
                <a:ea typeface="微软雅黑" panose="020B0503020204020204" pitchFamily="34" charset="-122"/>
              </a:rPr>
              <a:t>Database </a:t>
            </a:r>
            <a:r>
              <a:rPr kumimoji="1" lang="en-US" altLang="zh-CN" sz="3200" b="1" dirty="0">
                <a:solidFill>
                  <a:schemeClr val="bg1"/>
                </a:solidFill>
                <a:latin typeface="Arial" panose="020B0604020202020204" pitchFamily="34" charset="0"/>
                <a:ea typeface="微软雅黑" panose="020B0503020204020204" pitchFamily="34" charset="-122"/>
              </a:rPr>
              <a:t>change)</a:t>
            </a:r>
            <a:endParaRPr kumimoji="1" lang="zh-CN" altLang="en-US" sz="3200" b="1" dirty="0">
              <a:solidFill>
                <a:schemeClr val="bg1"/>
              </a:solidFill>
              <a:latin typeface="Arial" panose="020B0604020202020204" pitchFamily="34" charset="0"/>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748872415"/>
              </p:ext>
            </p:extLst>
          </p:nvPr>
        </p:nvGraphicFramePr>
        <p:xfrm>
          <a:off x="847287" y="4549845"/>
          <a:ext cx="9949344" cy="1398283"/>
        </p:xfrm>
        <a:graphic>
          <a:graphicData uri="http://schemas.openxmlformats.org/drawingml/2006/table">
            <a:tbl>
              <a:tblPr firstRow="1" bandRow="1">
                <a:tableStyleId>{5940675A-B579-460E-94D1-54222C63F5DA}</a:tableStyleId>
              </a:tblPr>
              <a:tblGrid>
                <a:gridCol w="2088860"/>
                <a:gridCol w="1317071"/>
                <a:gridCol w="1048624"/>
                <a:gridCol w="1107347"/>
                <a:gridCol w="1090569"/>
                <a:gridCol w="1442906"/>
                <a:gridCol w="1853967"/>
              </a:tblGrid>
              <a:tr h="748326">
                <a:tc>
                  <a:txBody>
                    <a:bodyPr/>
                    <a:lstStyle/>
                    <a:p>
                      <a:r>
                        <a:rPr lang="en-US" altLang="zh-CN" dirty="0" smtClean="0"/>
                        <a:t>Table </a:t>
                      </a:r>
                    </a:p>
                    <a:p>
                      <a:r>
                        <a:rPr lang="en-US" altLang="zh-CN" dirty="0" smtClean="0"/>
                        <a:t>Name</a:t>
                      </a:r>
                      <a:endParaRPr lang="zh-CN" altLang="en-US" dirty="0"/>
                    </a:p>
                  </a:txBody>
                  <a:tcPr/>
                </a:tc>
                <a:tc>
                  <a:txBody>
                    <a:bodyPr/>
                    <a:lstStyle/>
                    <a:p>
                      <a:r>
                        <a:rPr lang="en-US" altLang="zh-CN" dirty="0" smtClean="0"/>
                        <a:t>Field Name</a:t>
                      </a:r>
                      <a:endParaRPr lang="zh-CN" altLang="en-US" dirty="0"/>
                    </a:p>
                  </a:txBody>
                  <a:tcPr/>
                </a:tc>
                <a:tc>
                  <a:txBody>
                    <a:bodyPr/>
                    <a:lstStyle/>
                    <a:p>
                      <a:r>
                        <a:rPr lang="en-US" altLang="zh-CN" dirty="0" smtClean="0"/>
                        <a:t>Field</a:t>
                      </a:r>
                      <a:r>
                        <a:rPr lang="en-US" altLang="zh-CN" dirty="0" smtClean="0"/>
                        <a:t> Type</a:t>
                      </a:r>
                      <a:endParaRPr lang="zh-CN" altLang="en-US" dirty="0"/>
                    </a:p>
                  </a:txBody>
                  <a:tcPr/>
                </a:tc>
                <a:tc>
                  <a:txBody>
                    <a:bodyPr/>
                    <a:lstStyle/>
                    <a:p>
                      <a:r>
                        <a:rPr lang="en-US" altLang="zh-CN" dirty="0" smtClean="0"/>
                        <a:t>Field Length</a:t>
                      </a:r>
                      <a:endParaRPr lang="zh-CN" altLang="en-US" dirty="0"/>
                    </a:p>
                  </a:txBody>
                  <a:tcPr/>
                </a:tc>
                <a:tc>
                  <a:txBody>
                    <a:bodyPr/>
                    <a:lstStyle/>
                    <a:p>
                      <a:r>
                        <a:rPr lang="en-US" altLang="zh-CN" dirty="0" smtClean="0"/>
                        <a:t>Default</a:t>
                      </a:r>
                      <a:endParaRPr lang="zh-CN" altLang="en-US" dirty="0"/>
                    </a:p>
                  </a:txBody>
                  <a:tcPr/>
                </a:tc>
                <a:tc>
                  <a:txBody>
                    <a:bodyPr/>
                    <a:lstStyle/>
                    <a:p>
                      <a:r>
                        <a:rPr lang="en-US" altLang="zh-CN" dirty="0" smtClean="0"/>
                        <a:t>Change Type</a:t>
                      </a:r>
                      <a:endParaRPr lang="zh-CN" altLang="en-US" dirty="0"/>
                    </a:p>
                  </a:txBody>
                  <a:tcPr/>
                </a:tc>
                <a:tc>
                  <a:txBody>
                    <a:bodyPr/>
                    <a:lstStyle/>
                    <a:p>
                      <a:r>
                        <a:rPr lang="en-US" altLang="zh-CN" dirty="0" smtClean="0"/>
                        <a:t>Compatibility</a:t>
                      </a:r>
                      <a:endParaRPr lang="zh-CN" altLang="en-US" dirty="0"/>
                    </a:p>
                  </a:txBody>
                  <a:tcPr/>
                </a:tc>
              </a:tr>
              <a:tr h="5942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smtClean="0"/>
                        <a:t>Catalog_package_table</a:t>
                      </a:r>
                      <a:endParaRPr lang="zh-CN" altLang="en-US" sz="1600" dirty="0" smtClean="0"/>
                    </a:p>
                  </a:txBody>
                  <a:tcPr/>
                </a:tc>
                <a:tc>
                  <a:txBody>
                    <a:bodyPr/>
                    <a:lstStyle/>
                    <a:p>
                      <a:r>
                        <a:rPr lang="en-US" altLang="zh-CN" sz="1600" dirty="0" err="1" smtClean="0"/>
                        <a:t>demoaddress</a:t>
                      </a:r>
                      <a:endParaRPr lang="zh-CN" altLang="en-US" sz="1600" dirty="0"/>
                    </a:p>
                  </a:txBody>
                  <a:tcPr/>
                </a:tc>
                <a:tc>
                  <a:txBody>
                    <a:bodyPr/>
                    <a:lstStyle/>
                    <a:p>
                      <a:r>
                        <a:rPr lang="en-US" altLang="zh-CN" sz="1600" dirty="0" smtClean="0"/>
                        <a:t>varchar</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200</a:t>
                      </a:r>
                      <a:endParaRPr lang="zh-CN" altLang="en-US" sz="1600" dirty="0"/>
                    </a:p>
                  </a:txBody>
                  <a:tcPr/>
                </a:tc>
                <a:tc>
                  <a:txBody>
                    <a:bodyPr/>
                    <a:lstStyle/>
                    <a:p>
                      <a:r>
                        <a:rPr lang="en-US" altLang="zh-CN" sz="1600" dirty="0" smtClean="0"/>
                        <a:t>NULL</a:t>
                      </a:r>
                      <a:endParaRPr lang="zh-CN" altLang="en-US" sz="1600" dirty="0"/>
                    </a:p>
                  </a:txBody>
                  <a:tcPr/>
                </a:tc>
                <a:tc>
                  <a:txBody>
                    <a:bodyPr/>
                    <a:lstStyle/>
                    <a:p>
                      <a:r>
                        <a:rPr lang="en-US" altLang="zh-CN" sz="1600" dirty="0" smtClean="0"/>
                        <a:t>Add</a:t>
                      </a:r>
                      <a:endParaRPr lang="zh-CN" altLang="en-US" sz="1600" dirty="0"/>
                    </a:p>
                  </a:txBody>
                  <a:tcPr/>
                </a:tc>
                <a:tc>
                  <a:txBody>
                    <a:bodyPr/>
                    <a:lstStyle/>
                    <a:p>
                      <a:r>
                        <a:rPr lang="en-US" altLang="zh-CN" sz="1600" dirty="0" smtClean="0"/>
                        <a:t>Compatible</a:t>
                      </a:r>
                      <a:endParaRPr lang="zh-CN" altLang="en-US" sz="1600" dirty="0"/>
                    </a:p>
                  </a:txBody>
                  <a:tcPr/>
                </a:tc>
              </a:tr>
            </a:tbl>
          </a:graphicData>
        </a:graphic>
      </p:graphicFrame>
    </p:spTree>
    <p:extLst>
      <p:ext uri="{BB962C8B-B14F-4D97-AF65-F5344CB8AC3E}">
        <p14:creationId xmlns:p14="http://schemas.microsoft.com/office/powerpoint/2010/main" val="1129730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8313" y="385378"/>
            <a:ext cx="10739242" cy="993630"/>
          </a:xfrm>
        </p:spPr>
        <p:txBody>
          <a:bodyPr/>
          <a:lstStyle/>
          <a:p>
            <a:pPr algn="ctr"/>
            <a:r>
              <a:rPr kumimoji="1" lang="zh-CN" altLang="en-US" sz="3200" b="1" dirty="0" smtClean="0">
                <a:solidFill>
                  <a:schemeClr val="bg1"/>
                </a:solidFill>
                <a:latin typeface="Arial" panose="020B0604020202020204" pitchFamily="34" charset="0"/>
                <a:ea typeface="微软雅黑" panose="020B0503020204020204" pitchFamily="34" charset="-122"/>
              </a:rPr>
              <a:t>消息中心界面优化</a:t>
            </a:r>
            <a:endParaRPr kumimoji="1" lang="zh-CN" altLang="en-US"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803631" y="4788646"/>
            <a:ext cx="9462783" cy="954107"/>
          </a:xfrm>
          <a:prstGeom prst="rect">
            <a:avLst/>
          </a:prstGeom>
          <a:noFill/>
        </p:spPr>
        <p:txBody>
          <a:bodyPr wrap="square" rtlCol="0">
            <a:spAutoFit/>
          </a:bodyPr>
          <a:lstStyle/>
          <a:p>
            <a:pPr marL="342900" indent="-342900">
              <a:buFont typeface="+mj-lt"/>
              <a:buAutoNum type="arabicPeriod"/>
            </a:pPr>
            <a:r>
              <a:rPr lang="zh-CN" altLang="en-US" sz="1400" dirty="0" smtClean="0">
                <a:solidFill>
                  <a:schemeClr val="bg1"/>
                </a:solidFill>
              </a:rPr>
              <a:t>消息</a:t>
            </a:r>
            <a:r>
              <a:rPr lang="zh-CN" altLang="en-US" sz="1400" dirty="0" smtClean="0">
                <a:solidFill>
                  <a:schemeClr val="bg1"/>
                </a:solidFill>
              </a:rPr>
              <a:t>中心增加“删除”</a:t>
            </a:r>
            <a:r>
              <a:rPr lang="zh-CN" altLang="en-US" sz="1400" dirty="0" smtClean="0">
                <a:solidFill>
                  <a:schemeClr val="bg1"/>
                </a:solidFill>
              </a:rPr>
              <a:t>按钮删除该消息，“接受”改为“接收”；</a:t>
            </a:r>
            <a:endParaRPr lang="en-US" altLang="zh-CN" sz="1400" dirty="0" smtClean="0">
              <a:solidFill>
                <a:schemeClr val="bg1"/>
              </a:solidFill>
            </a:endParaRPr>
          </a:p>
          <a:p>
            <a:pPr marL="342900" indent="-342900">
              <a:buFont typeface="+mj-lt"/>
              <a:buAutoNum type="arabicPeriod"/>
            </a:pPr>
            <a:r>
              <a:rPr lang="zh-CN" altLang="en-US" sz="1400" dirty="0" smtClean="0">
                <a:solidFill>
                  <a:schemeClr val="bg1"/>
                </a:solidFill>
              </a:rPr>
              <a:t>应用</a:t>
            </a:r>
            <a:r>
              <a:rPr lang="zh-CN" altLang="en-US" sz="1400" dirty="0" smtClean="0">
                <a:solidFill>
                  <a:schemeClr val="bg1"/>
                </a:solidFill>
              </a:rPr>
              <a:t>基本信息增加“类型”属性，并将“应用描述”放在最后</a:t>
            </a:r>
            <a:r>
              <a:rPr lang="zh-CN" altLang="en-US" sz="1400" dirty="0" smtClean="0">
                <a:solidFill>
                  <a:schemeClr val="bg1"/>
                </a:solidFill>
              </a:rPr>
              <a:t>一行，超出长度</a:t>
            </a:r>
            <a:r>
              <a:rPr lang="en-US" altLang="zh-CN" sz="1400" dirty="0" smtClean="0">
                <a:solidFill>
                  <a:schemeClr val="bg1"/>
                </a:solidFill>
              </a:rPr>
              <a:t>tip</a:t>
            </a:r>
            <a:r>
              <a:rPr lang="zh-CN" altLang="en-US" sz="1400" dirty="0" smtClean="0">
                <a:solidFill>
                  <a:schemeClr val="bg1"/>
                </a:solidFill>
              </a:rPr>
              <a:t>显示；</a:t>
            </a:r>
            <a:endParaRPr lang="en-US" altLang="zh-CN" sz="1400" dirty="0" smtClean="0">
              <a:solidFill>
                <a:schemeClr val="bg1"/>
              </a:solidFill>
            </a:endParaRPr>
          </a:p>
          <a:p>
            <a:pPr marL="342900" indent="-342900">
              <a:buFont typeface="+mj-lt"/>
              <a:buAutoNum type="arabicPeriod"/>
            </a:pPr>
            <a:r>
              <a:rPr lang="zh-CN" altLang="en-US" sz="1400" dirty="0" smtClean="0">
                <a:solidFill>
                  <a:schemeClr val="bg1"/>
                </a:solidFill>
              </a:rPr>
              <a:t>报告详情为应用测试报告子级路径，不应对齐显示；</a:t>
            </a:r>
            <a:endParaRPr lang="en-US" altLang="zh-CN" sz="1400" dirty="0" smtClean="0">
              <a:solidFill>
                <a:schemeClr val="bg1"/>
              </a:solidFill>
            </a:endParaRPr>
          </a:p>
          <a:p>
            <a:pPr marL="342900" indent="-342900">
              <a:buFont typeface="+mj-lt"/>
              <a:buAutoNum type="arabicPeriod"/>
            </a:pPr>
            <a:r>
              <a:rPr lang="zh-CN" altLang="en-US" sz="1400" dirty="0" smtClean="0">
                <a:solidFill>
                  <a:schemeClr val="bg1"/>
                </a:solidFill>
              </a:rPr>
              <a:t>左侧消息列表优化，展示主要信息如：消息概要</a:t>
            </a:r>
            <a:r>
              <a:rPr lang="zh-CN" altLang="en-US" sz="1400" dirty="0">
                <a:solidFill>
                  <a:schemeClr val="bg1"/>
                </a:solidFill>
              </a:rPr>
              <a:t>（突出源</a:t>
            </a:r>
            <a:r>
              <a:rPr lang="zh-CN" altLang="en-US" sz="1400" dirty="0" smtClean="0">
                <a:solidFill>
                  <a:schemeClr val="bg1"/>
                </a:solidFill>
              </a:rPr>
              <a:t>仓库和应用</a:t>
            </a:r>
            <a:r>
              <a:rPr lang="zh-CN" altLang="en-US" sz="1400" dirty="0">
                <a:solidFill>
                  <a:schemeClr val="bg1"/>
                </a:solidFill>
              </a:rPr>
              <a:t>名称）、</a:t>
            </a:r>
            <a:r>
              <a:rPr lang="zh-CN" altLang="en-US" sz="1400" dirty="0" smtClean="0">
                <a:solidFill>
                  <a:schemeClr val="bg1"/>
                </a:solidFill>
              </a:rPr>
              <a:t>处理方式（接收、删除）、时间等。</a:t>
            </a:r>
            <a:endParaRPr lang="en-US" altLang="zh-CN" sz="1400" dirty="0" smtClean="0">
              <a:solidFill>
                <a:schemeClr val="bg1"/>
              </a:solidFill>
            </a:endParaRPr>
          </a:p>
        </p:txBody>
      </p:sp>
      <p:pic>
        <p:nvPicPr>
          <p:cNvPr id="8" name="图片 7"/>
          <p:cNvPicPr>
            <a:picLocks noChangeAspect="1"/>
          </p:cNvPicPr>
          <p:nvPr/>
        </p:nvPicPr>
        <p:blipFill>
          <a:blip r:embed="rId3"/>
          <a:stretch>
            <a:fillRect/>
          </a:stretch>
        </p:blipFill>
        <p:spPr>
          <a:xfrm>
            <a:off x="1803631" y="855069"/>
            <a:ext cx="9337266" cy="3859543"/>
          </a:xfrm>
          <a:prstGeom prst="rect">
            <a:avLst/>
          </a:prstGeom>
        </p:spPr>
      </p:pic>
    </p:spTree>
    <p:extLst>
      <p:ext uri="{BB962C8B-B14F-4D97-AF65-F5344CB8AC3E}">
        <p14:creationId xmlns:p14="http://schemas.microsoft.com/office/powerpoint/2010/main" val="222376942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Leading New ICT Presentation（Compact）－EN 深色版V2.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5162FDC4-9540-4B09-9B1C-A848C7970DD6}"/>
    </a:ext>
  </a:extLst>
</a:theme>
</file>

<file path=ppt/theme/theme10.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4">
      <a:majorFont>
        <a:latin typeface="Arial"/>
        <a:ea typeface="微软雅黑"/>
        <a:cs typeface="Helvetica"/>
      </a:majorFont>
      <a:minorFont>
        <a:latin typeface="Arial"/>
        <a:ea typeface="微软雅黑"/>
        <a:cs typeface="Helvetica Neu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5162FDC4-9540-4B09-9B1C-A848C7970DD6}"/>
    </a:ext>
  </a:extLst>
</a:theme>
</file>

<file path=ppt/theme/theme12.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13.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14.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ppt/theme/theme3.xml><?xml version="1.0" encoding="utf-8"?>
<a:theme xmlns:a="http://schemas.openxmlformats.org/drawingml/2006/main" name="1_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F626F811-7984-4FCC-B42F-DE7BF63AB0F0}"/>
    </a:ext>
  </a:extLst>
</a:theme>
</file>

<file path=ppt/theme/theme4.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ppt/theme/theme6.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ppt/theme/theme7.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ppt/theme/theme8.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ppt/theme/theme9.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深色 - EN.pptx" id="{0599797E-3C11-4A53-8E35-F66072F840A1}" vid="{C057DEEE-D584-4AA3-A2B1-CA71F6E0F9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0DEA32747F124F8658C108CF116123" ma:contentTypeVersion="63" ma:contentTypeDescription="Create a new document." ma:contentTypeScope="" ma:versionID="46b6f85cb867478955767c33ee5faeb0">
  <xsd:schema xmlns:xsd="http://www.w3.org/2001/XMLSchema" xmlns:xs="http://www.w3.org/2001/XMLSchema" xmlns:p="http://schemas.microsoft.com/office/2006/metadata/properties" xmlns:ns1="http://schemas.microsoft.com/sharepoint/v3" xmlns:ns2="153ae268-3005-488a-aa99-7b9e5aa304c4" targetNamespace="http://schemas.microsoft.com/office/2006/metadata/properties" ma:root="true" ma:fieldsID="dfcc642ce81711e005347aea3844c73a" ns1:_="" ns2:_="">
    <xsd:import namespace="http://schemas.microsoft.com/sharepoint/v3"/>
    <xsd:import namespace="153ae268-3005-488a-aa99-7b9e5aa304c4"/>
    <xsd:element name="properties">
      <xsd:complexType>
        <xsd:sequence>
          <xsd:element name="documentManagement">
            <xsd:complexType>
              <xsd:all>
                <xsd:element ref="ns2:BusinessUnit" minOccurs="0"/>
                <xsd:element ref="ns2:BusinessUnitCategory" minOccurs="0"/>
                <xsd:element ref="ns2:Translator" minOccurs="0"/>
                <xsd:element ref="ns2:AssignTo" minOccurs="0"/>
                <xsd:element ref="ns2:Due_x0020_Date" minOccurs="0"/>
                <xsd:element ref="ns2:Status" minOccurs="0"/>
                <xsd:element ref="ns2:Priority" minOccurs="0"/>
                <xsd:element ref="ns2:Special_x0020_Instructions_x003f_" minOccurs="0"/>
                <xsd:element ref="ns2:Pages_x0020_in_x0020_Document" minOccurs="0"/>
                <xsd:element ref="ns2:Document_x0020_word_x0020_number" minOccurs="0"/>
                <xsd:element ref="ns2:Document_x0020_hours" minOccurs="0"/>
                <xsd:element ref="ns2:Document_x0020_Type" minOccurs="0"/>
                <xsd:element ref="ns2:ReviewDate" minOccurs="0"/>
                <xsd:element ref="ns2:DOTCOMRecipients" minOccurs="0"/>
                <xsd:element ref="ns1:PublishingExpirationDate" minOccurs="0"/>
                <xsd:element ref="ns1:PublishingStartDate" minOccurs="0"/>
                <xsd:element ref="ns2:Category" minOccurs="0"/>
                <xsd:element ref="ns1:PublishingContact" minOccurs="0"/>
                <xsd:element ref="ns2:Business_x0020_Unit" minOccurs="0"/>
                <xsd:element ref="ns2:Grade" minOccurs="0"/>
                <xsd:element ref="ns2:AssignToCopy" minOccurs="0"/>
                <xsd:element ref="ns2:StatusHidden" minOccurs="0"/>
                <xsd:element ref="ns1:PublishingContactEmail" minOccurs="0"/>
                <xsd:element ref="ns2:Date_x0020_Created" minOccurs="0"/>
                <xsd:element ref="ns1:RatingCount" minOccurs="0"/>
                <xsd:element ref="ns1:AverageRati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17" nillable="true" ma:displayName="Scheduling End Date" ma:hidden="true" ma:internalName="PublishingExpirationDate" ma:readOnly="false">
      <xsd:simpleType>
        <xsd:restriction base="dms:Unknown"/>
      </xsd:simpleType>
    </xsd:element>
    <xsd:element name="PublishingStartDate" ma:index="18" nillable="true" ma:displayName="Scheduling Start Date" ma:hidden="true" ma:internalName="PublishingStartDate" ma:readOnly="false">
      <xsd:simpleType>
        <xsd:restriction base="dms:Unknown"/>
      </xsd:simpleType>
    </xsd:element>
    <xsd:element name="PublishingContact" ma:index="22" nillable="true" ma:displayName="Contact" ma:hidden="true" ma:list="UserInfo" ma:internalName="PublishingContact"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ContactEmail" ma:index="32" nillable="true" ma:displayName="Contact E-Mail Address" ma:hidden="true" ma:internalName="PublishingContactEmail" ma:readOnly="false">
      <xsd:simpleType>
        <xsd:restriction base="dms:Text">
          <xsd:maxLength value="255"/>
        </xsd:restriction>
      </xsd:simpleType>
    </xsd:element>
    <xsd:element name="RatingCount" ma:index="34" nillable="true" ma:displayName="Number of Ratings" ma:decimals="0" ma:description="Number of ratings submitted" ma:hidden="true" ma:internalName="Number_x0020_of_x0020_Ratings" ma:readOnly="false">
      <xsd:simpleType>
        <xsd:restriction base="dms:Number"/>
      </xsd:simpleType>
    </xsd:element>
    <xsd:element name="AverageRating" ma:index="35" nillable="true" ma:displayName="Rating (0-5)" ma:decimals="2" ma:description="Average value of all the ratings that have been submitted" ma:hidden="true" ma:internalName="Rating_x0020__x0028_0_x002d_5_x0029_" ma:readOnly="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153ae268-3005-488a-aa99-7b9e5aa304c4" elementFormDefault="qualified">
    <xsd:import namespace="http://schemas.microsoft.com/office/2006/documentManagement/types"/>
    <xsd:import namespace="http://schemas.microsoft.com/office/infopath/2007/PartnerControls"/>
    <xsd:element name="BusinessUnit" ma:index="1" nillable="true" ma:displayName="BusinessUnit" ma:list="{d5fa382d-f61e-416f-85dd-7cf436aeec53}" ma:internalName="BusinessUnit" ma:showField="Title">
      <xsd:simpleType>
        <xsd:restriction base="dms:Lookup"/>
      </xsd:simpleType>
    </xsd:element>
    <xsd:element name="BusinessUnitCategory" ma:index="2" nillable="true" ma:displayName="BusinessUnitCategory" ma:list="2f66adb4-dc85-4ea9-b631-e5b02fcddb30" ma:internalName="BusinessUnitCategory" ma:showField="Title">
      <xsd:simpleType>
        <xsd:restriction base="dms:Lookup"/>
      </xsd:simpleType>
    </xsd:element>
    <xsd:element name="Translator" ma:index="4" nillable="true" ma:displayName="Translator" ma:description="Translator Name" ma:list="UserInfo" ma:SharePointGroup="0" ma:internalName="Translato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ssignTo" ma:index="5" nillable="true" ma:displayName="AssignTo" ma:list="UserInfo" ma:SharePointGroup="0" ma:internalName="AssignTo"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ue_x0020_Date" ma:index="6" nillable="true" ma:displayName="Due Date" ma:format="DateOnly" ma:internalName="Due_x0020_Date">
      <xsd:simpleType>
        <xsd:restriction base="dms:DateTime"/>
      </xsd:simpleType>
    </xsd:element>
    <xsd:element name="Status" ma:index="7" nillable="true" ma:displayName="Status" ma:default="New" ma:format="Dropdown" ma:internalName="Status">
      <xsd:simpleType>
        <xsd:restriction base="dms:Choice">
          <xsd:enumeration value="New"/>
          <xsd:enumeration value="Cancelled"/>
          <xsd:enumeration value="Completed (Gone to Review)"/>
          <xsd:enumeration value="Draft"/>
          <xsd:enumeration value="Editing"/>
          <xsd:enumeration value="Expired"/>
          <xsd:enumeration value="Final (to archive)"/>
          <xsd:enumeration value="Queued"/>
          <xsd:enumeration value="Reviewed"/>
          <xsd:enumeration value="Upload to Website"/>
          <xsd:enumeration value="DOTCOM Final (Uploaded, Ready for Archive)"/>
          <xsd:enumeration value="DOTCOM Being Reviewed"/>
        </xsd:restriction>
      </xsd:simpleType>
    </xsd:element>
    <xsd:element name="Priority" ma:index="8" nillable="true" ma:displayName="Priority" ma:default="(2) Normal" ma:description="If you select priority (1) High, please let us know the reason for the urgency, thanks." ma:format="Dropdown" ma:internalName="Priority" ma:readOnly="false">
      <xsd:simpleType>
        <xsd:restriction base="dms:Choice">
          <xsd:enumeration value="(1) High"/>
          <xsd:enumeration value="(2) Normal"/>
          <xsd:enumeration value="(3) Low"/>
        </xsd:restriction>
      </xsd:simpleType>
    </xsd:element>
    <xsd:element name="Special_x0020_Instructions_x003f_" ma:index="9" nillable="true" ma:displayName="Special Instructions?" ma:default="0" ma:description="If yes, please check box and provide information in the comments box below." ma:internalName="Special_x0020_Instructions_x003f_">
      <xsd:simpleType>
        <xsd:restriction base="dms:Boolean"/>
      </xsd:simpleType>
    </xsd:element>
    <xsd:element name="Pages_x0020_in_x0020_Document" ma:index="11" nillable="true" ma:displayName="Doc Pages" ma:decimals="0" ma:description="Open the document and enter the number of pages" ma:internalName="Pages_x0020_in_x0020_Document" ma:percentage="FALSE">
      <xsd:simpleType>
        <xsd:restriction base="dms:Number"/>
      </xsd:simpleType>
    </xsd:element>
    <xsd:element name="Document_x0020_word_x0020_number" ma:index="12" nillable="true" ma:displayName="Doc word #" ma:decimals="0" ma:description="Open the document and enter the number of words" ma:internalName="Document_x0020_word_x0020_number" ma:percentage="FALSE">
      <xsd:simpleType>
        <xsd:restriction base="dms:Number"/>
      </xsd:simpleType>
    </xsd:element>
    <xsd:element name="Document_x0020_hours" ma:index="13" nillable="true" ma:displayName="Doc hours" ma:description="Enter your hours worked on document, with your initials after the number, e.g. 4.5,SL; 6,LH;" ma:internalName="Document_x0020_hours">
      <xsd:simpleType>
        <xsd:restriction base="dms:Text">
          <xsd:maxLength value="255"/>
        </xsd:restriction>
      </xsd:simpleType>
    </xsd:element>
    <xsd:element name="Document_x0020_Type" ma:index="14" nillable="true" ma:displayName="Doc Type" ma:default="Word" ma:description="Choose document type; Excel, PPT, Word, etc" ma:format="Dropdown" ma:internalName="Document_x0020_Type">
      <xsd:simpleType>
        <xsd:union memberTypes="dms:Text">
          <xsd:simpleType>
            <xsd:restriction base="dms:Choice">
              <xsd:enumeration value="Excel"/>
              <xsd:enumeration value="PPT"/>
              <xsd:enumeration value="Word"/>
              <xsd:enumeration value="PDF"/>
            </xsd:restriction>
          </xsd:simpleType>
        </xsd:union>
      </xsd:simpleType>
    </xsd:element>
    <xsd:element name="ReviewDate" ma:index="15" nillable="true" ma:displayName="ReviewDate" ma:format="DateTime" ma:internalName="ReviewDate" ma:readOnly="false">
      <xsd:simpleType>
        <xsd:restriction base="dms:DateTime"/>
      </xsd:simpleType>
    </xsd:element>
    <xsd:element name="DOTCOMRecipients" ma:index="16" nillable="true" ma:displayName="DOTCOMRecipients" ma:list="UserInfo" ma:SharePointGroup="0" ma:internalName="DOTCOMRecipients"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ategory" ma:index="19" nillable="true" ma:displayName="Category" ma:default="AR" ma:format="Dropdown" ma:hidden="true" ma:internalName="Category" ma:readOnly="false">
      <xsd:simpleType>
        <xsd:restriction base="dms:Choice">
          <xsd:enumeration value="AR"/>
          <xsd:enumeration value="BYOD"/>
          <xsd:enumeration value="Campus Switches"/>
          <xsd:enumeration value="Campus Network"/>
          <xsd:enumeration value="Case Studies"/>
          <xsd:enumeration value="Cloud Computing"/>
          <xsd:enumeration value="Competitive Analysis"/>
          <xsd:enumeration value="DC Switching &amp; Solutions"/>
          <xsd:enumeration value="DOTCOM"/>
          <xsd:enumeration value="eLTE"/>
          <xsd:enumeration value="Energy"/>
          <xsd:enumeration value="eSight"/>
          <xsd:enumeration value="eSpace"/>
          <xsd:enumeration value="Financial Services"/>
          <xsd:enumeration value="Global"/>
          <xsd:enumeration value="Government"/>
          <xsd:enumeration value="GSM-R"/>
          <xsd:enumeration value="Internal"/>
          <xsd:enumeration value="Large Enterprise"/>
          <xsd:enumeration value="ICT Magazine"/>
          <xsd:enumeration value="ICT Magazine Reserve"/>
          <xsd:enumeration value="ICT Magazine Issue 6"/>
          <xsd:enumeration value="ICT Magazine Issue 7"/>
          <xsd:enumeration value="Marketing"/>
          <xsd:enumeration value="MiniSite"/>
          <xsd:enumeration value="Modular Data Center"/>
          <xsd:enumeration value="Modular UPS"/>
          <xsd:enumeration value="OceanStor"/>
          <xsd:enumeration value="Ordering Guide"/>
          <xsd:enumeration value="Partner"/>
          <xsd:enumeration value="Routers"/>
          <xsd:enumeration value="Sales Guide"/>
          <xsd:enumeration value="SME"/>
          <xsd:enumeration value="Solutions"/>
          <xsd:enumeration value="Tecal"/>
          <xsd:enumeration value="Telepresence"/>
          <xsd:enumeration value="Transportation"/>
          <xsd:enumeration value="Video Conferencing"/>
          <xsd:enumeration value="Web Mini Site"/>
          <xsd:enumeration value="WLAN"/>
        </xsd:restriction>
      </xsd:simpleType>
    </xsd:element>
    <xsd:element name="Business_x0020_Unit" ma:index="24" nillable="true" ma:displayName="Business Unit" ma:default="DOTCOM" ma:format="Dropdown" ma:hidden="true" ma:internalName="Business_x0020_Unit" ma:readOnly="false">
      <xsd:simpleType>
        <xsd:restriction base="dms:Choice">
          <xsd:enumeration value="DOTCOM"/>
          <xsd:enumeration value="EBG MARKETING"/>
          <xsd:enumeration value="EGCC"/>
          <xsd:enumeration value="HORIZONTAL INDUSTRY SOLUTIONS"/>
          <xsd:enumeration value="ICT MAGAZINE"/>
          <xsd:enumeration value="IP"/>
          <xsd:enumeration value="IT INFRASTRUCTURE"/>
          <xsd:enumeration value="NETWORKING ENERGY"/>
          <xsd:enumeration value="SECURITY"/>
          <xsd:enumeration value="SERVICES"/>
          <xsd:enumeration value="UC&amp;C"/>
          <xsd:enumeration value="VERTICAL INDUSTRY SOLUTIONS"/>
          <xsd:enumeration value="WIRELESS"/>
          <xsd:enumeration value="GLOBAL SALES"/>
        </xsd:restriction>
      </xsd:simpleType>
    </xsd:element>
    <xsd:element name="Grade" ma:index="27" nillable="true" ma:displayName="Grade" ma:default="C" ma:format="Dropdown" ma:hidden="true" ma:internalName="Grade" ma:readOnly="false">
      <xsd:simpleType>
        <xsd:union memberTypes="dms:Text">
          <xsd:simpleType>
            <xsd:restriction base="dms:Choice">
              <xsd:enumeration value="A+"/>
              <xsd:enumeration value="A"/>
              <xsd:enumeration value="A-"/>
              <xsd:enumeration value="B+"/>
              <xsd:enumeration value="B"/>
              <xsd:enumeration value="B-"/>
              <xsd:enumeration value="C+"/>
              <xsd:enumeration value="C"/>
              <xsd:enumeration value="C-"/>
              <xsd:enumeration value="D+"/>
              <xsd:enumeration value="D"/>
              <xsd:enumeration value="D-"/>
              <xsd:enumeration value="E+"/>
              <xsd:enumeration value="E"/>
              <xsd:enumeration value="E-"/>
              <xsd:enumeration value="F+"/>
              <xsd:enumeration value="F"/>
              <xsd:enumeration value="F-"/>
            </xsd:restriction>
          </xsd:simpleType>
        </xsd:union>
      </xsd:simpleType>
    </xsd:element>
    <xsd:element name="AssignToCopy" ma:index="28" nillable="true" ma:displayName="AssignToCopy" ma:hidden="true" ma:list="UserInfo" ma:SharePointGroup="0" ma:internalName="AssignToCop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usHidden" ma:index="30" nillable="true" ma:displayName="StatusHidden" ma:default="New" ma:format="Dropdown" ma:hidden="true" ma:internalName="StatusHidden" ma:readOnly="false">
      <xsd:simpleType>
        <xsd:restriction base="dms:Choice">
          <xsd:enumeration value="New"/>
          <xsd:enumeration value="Queued"/>
          <xsd:enumeration value="Draft"/>
          <xsd:enumeration value="Editing"/>
          <xsd:enumeration value="Reviewed"/>
          <xsd:enumeration value="Final (to archive)"/>
          <xsd:enumeration value="Expired"/>
          <xsd:enumeration value="Completed (Gone to Review)"/>
          <xsd:enumeration value="Cancelled"/>
          <xsd:enumeration value="Upload to Website"/>
        </xsd:restriction>
      </xsd:simpleType>
    </xsd:element>
    <xsd:element name="Date_x0020_Created" ma:index="33" nillable="true" ma:displayName="Date Created" ma:format="DateTime" ma:hidden="true" ma:internalName="Date_x0020_Created" ma:readOnly="fals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3" ma:displayName="Author"/>
        <xsd:element ref="dcterms:created" minOccurs="0" maxOccurs="1"/>
        <xsd:element ref="dc:identifier" minOccurs="0" maxOccurs="1"/>
        <xsd:element name="contentType" minOccurs="0" maxOccurs="1" type="xsd:string" ma:index="20" ma:displayName="Content Type"/>
        <xsd:element ref="dc:title" minOccurs="0" maxOccurs="1" ma:index="31" ma:displayName="Title"/>
        <xsd:element ref="dc:subject" minOccurs="0" maxOccurs="1"/>
        <xsd:element ref="dc:description" minOccurs="0" maxOccurs="1" ma:index="1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ue_x0020_Date xmlns="153ae268-3005-488a-aa99-7b9e5aa304c4" xsi:nil="true"/>
    <Business_x0020_Unit xmlns="153ae268-3005-488a-aa99-7b9e5aa304c4">DOTCOM</Business_x0020_Unit>
    <Status xmlns="153ae268-3005-488a-aa99-7b9e5aa304c4">Completed (Gone to Review)</Status>
    <Document_x0020_word_x0020_number xmlns="153ae268-3005-488a-aa99-7b9e5aa304c4">3302</Document_x0020_word_x0020_number>
    <BusinessUnitCategory xmlns="153ae268-3005-488a-aa99-7b9e5aa304c4">5</BusinessUnitCategory>
    <BusinessUnit xmlns="153ae268-3005-488a-aa99-7b9e5aa304c4">1</BusinessUnit>
    <Special_x0020_Instructions_x003f_ xmlns="153ae268-3005-488a-aa99-7b9e5aa304c4">false</Special_x0020_Instructions_x003f_>
    <PublishingContactEmail xmlns="http://schemas.microsoft.com/sharepoint/v3" xsi:nil="true"/>
    <Priority xmlns="153ae268-3005-488a-aa99-7b9e5aa304c4">(2) Normal</Priority>
    <Grade xmlns="153ae268-3005-488a-aa99-7b9e5aa304c4">None</Grade>
    <Document_x0020_hours xmlns="153ae268-3005-488a-aa99-7b9e5aa304c4">6,rp; 3,SL</Document_x0020_hours>
    <DOTCOMRecipients xmlns="153ae268-3005-488a-aa99-7b9e5aa304c4">
      <UserInfo>
        <DisplayName/>
        <AccountId xsi:nil="true"/>
        <AccountType/>
      </UserInfo>
    </DOTCOMRecipients>
    <StatusHidden xmlns="153ae268-3005-488a-aa99-7b9e5aa304c4">Completed (Gone to Review)</StatusHidden>
    <AssignTo xmlns="153ae268-3005-488a-aa99-7b9e5aa304c4">
      <UserInfo>
        <DisplayName>Simon Locke (B)</DisplayName>
        <AccountId>19</AccountId>
        <AccountType/>
      </UserInfo>
    </AssignTo>
    <Translator xmlns="153ae268-3005-488a-aa99-7b9e5aa304c4">
      <UserInfo>
        <DisplayName/>
        <AccountId xsi:nil="true"/>
        <AccountType/>
      </UserInfo>
    </Translator>
    <Document_x0020_Type xmlns="153ae268-3005-488a-aa99-7b9e5aa304c4">PPT</Document_x0020_Type>
    <Category xmlns="153ae268-3005-488a-aa99-7b9e5aa304c4">AR</Category>
    <AssignToCopy xmlns="153ae268-3005-488a-aa99-7b9e5aa304c4">
      <UserInfo>
        <DisplayName>Simon Locke (B)</DisplayName>
        <AccountId>19</AccountId>
        <AccountType/>
      </UserInfo>
    </AssignToCopy>
    <PublishingExpirationDate xmlns="http://schemas.microsoft.com/sharepoint/v3" xsi:nil="true"/>
    <Date_x0020_Created xmlns="153ae268-3005-488a-aa99-7b9e5aa304c4">2017-07-12T16:38:47+00:00</Date_x0020_Created>
    <PublishingStartDate xmlns="http://schemas.microsoft.com/sharepoint/v3" xsi:nil="true"/>
    <ReviewDate xmlns="153ae268-3005-488a-aa99-7b9e5aa304c4" xsi:nil="true"/>
    <Pages_x0020_in_x0020_Document xmlns="153ae268-3005-488a-aa99-7b9e5aa304c4">53</Pages_x0020_in_x0020_Document>
    <PublishingContact xmlns="http://schemas.microsoft.com/sharepoint/v3">
      <UserInfo>
        <DisplayName/>
        <AccountId xsi:nil="true"/>
        <AccountType/>
      </UserInfo>
    </PublishingContact>
    <RatingCount xmlns="http://schemas.microsoft.com/sharepoint/v3" xsi:nil="true"/>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3BCC6E-8057-49DE-9305-CBE52CB905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53ae268-3005-488a-aa99-7b9e5aa304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AF02DC-C616-482E-A943-B64965FADE05}">
  <ds:schemaRefs>
    <ds:schemaRef ds:uri="http://schemas.microsoft.com/sharepoint/v3"/>
    <ds:schemaRef ds:uri="http://purl.org/dc/terms/"/>
    <ds:schemaRef ds:uri="153ae268-3005-488a-aa99-7b9e5aa304c4"/>
    <ds:schemaRef ds:uri="http://purl.org/dc/elements/1.1/"/>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BDBCDACB-2F6C-4C9C-AC58-EB4B2DAFDC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Leading New ICT Presentation（Compact）－EN 深色版V2.9</Template>
  <TotalTime>42735</TotalTime>
  <Words>1530</Words>
  <Application>Microsoft Office PowerPoint</Application>
  <PresentationFormat>自定义</PresentationFormat>
  <Paragraphs>209</Paragraphs>
  <Slides>16</Slides>
  <Notes>12</Notes>
  <HiddenSlides>0</HiddenSlides>
  <MMClips>0</MMClips>
  <ScaleCrop>false</ScaleCrop>
  <HeadingPairs>
    <vt:vector size="6" baseType="variant">
      <vt:variant>
        <vt:lpstr>已用的字体</vt:lpstr>
      </vt:variant>
      <vt:variant>
        <vt:i4>11</vt:i4>
      </vt:variant>
      <vt:variant>
        <vt:lpstr>主题</vt:lpstr>
      </vt:variant>
      <vt:variant>
        <vt:i4>14</vt:i4>
      </vt:variant>
      <vt:variant>
        <vt:lpstr>幻灯片标题</vt:lpstr>
      </vt:variant>
      <vt:variant>
        <vt:i4>16</vt:i4>
      </vt:variant>
    </vt:vector>
  </HeadingPairs>
  <TitlesOfParts>
    <vt:vector size="41" baseType="lpstr">
      <vt:lpstr>Helvetica Neue</vt:lpstr>
      <vt:lpstr>MS PGothic</vt:lpstr>
      <vt:lpstr>等线</vt:lpstr>
      <vt:lpstr>方正兰亭细黑_GBK</vt:lpstr>
      <vt:lpstr>黑体</vt:lpstr>
      <vt:lpstr>宋体</vt:lpstr>
      <vt:lpstr>微软雅黑</vt:lpstr>
      <vt:lpstr>微软雅黑</vt:lpstr>
      <vt:lpstr>Arial</vt:lpstr>
      <vt:lpstr>Calibri</vt:lpstr>
      <vt:lpstr>Wingdings</vt:lpstr>
      <vt:lpstr>Leading New ICT Presentation（Compact）－EN 深色版V2.9</vt:lpstr>
      <vt:lpstr>自定义设计方案</vt:lpstr>
      <vt:lpstr>1_Thank you</vt:lpstr>
      <vt:lpstr>1_内容Copytext </vt:lpstr>
      <vt:lpstr>1_自定义设计方案</vt:lpstr>
      <vt:lpstr>2_自定义设计方案</vt:lpstr>
      <vt:lpstr>3_自定义设计方案</vt:lpstr>
      <vt:lpstr>4_自定义设计方案</vt:lpstr>
      <vt:lpstr>5_自定义设计方案</vt:lpstr>
      <vt:lpstr>6_自定义设计方案</vt:lpstr>
      <vt:lpstr>封面01</vt:lpstr>
      <vt:lpstr>4_Chart page</vt:lpstr>
      <vt:lpstr>End page</vt:lpstr>
      <vt:lpstr>1_Title Slide</vt:lpstr>
      <vt:lpstr> AppStore v1.1 需求分析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Luoxiaoyun (A)</cp:lastModifiedBy>
  <cp:revision>2864</cp:revision>
  <dcterms:created xsi:type="dcterms:W3CDTF">2017-06-15T01:41:05Z</dcterms:created>
  <dcterms:modified xsi:type="dcterms:W3CDTF">2021-02-01T08:38:05Z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(4)pP0Q0LvqYxR9QUBn3n+6N2WQTuH8NZfFN9R/NGJlnGeFRbzGJe/kXIs7kCY339nONryp0J9n
MziAOEARdMXO53ZPpV/sgZdqwfd6WkmxKpfwPUdcg9rGpQ/1z2GO+fL+PYX/NLZ+KeaGsKOi
w9jEUTYIbTAHgR2r/D5mK7wCZdYJTF3AGlWKGOgmgPxYsalExmkEjsLuLc1zxSc3Qb7Pf5OG
Wu//LA/KcF3Qo170/h</vt:lpwstr>
  </property>
  <property fmtid="{D5CDD505-2E9C-101B-9397-08002B2CF9AE}" pid="3" name="_new_ms_pID_725431">
    <vt:lpwstr>F+lLhfiRdIUG+iLYBqms2iVXbN5ZOf1j+pRH5IvIVWGvhV0pNMWubS
x9O7ukNiYht/Y8YnlBhACHUWXIeeOM0LrgaIkteYH2532kzW2917e7fq7zT+NFnSDnOozG6H
qoxu3eGwG9G7FNWYe9TFokfOOYf2MCJK9qRmBkv5ug0DERyJM+DZx6Wn1bdLLOG6VeFZZT78
D3p1yG+fxs8SKoCJPGzu7gwtFtI8JDFMGHnl</vt:lpwstr>
  </property>
  <property fmtid="{D5CDD505-2E9C-101B-9397-08002B2CF9AE}" pid="4" name="_new_ms_pID_725432">
    <vt:lpwstr>U6+S44+gW0kWQyOzY+80nD83LlZUYXbxPxUF
0keNmyxvk+/rzBUkI+8Uv279UgQ6pBoFGJ49zijKomPRIDTWDAeL8Yz+C68tu0aAtJjAa8Vf
XUhYVk3NkjbGNZ5f3dftO5XdptC9LgPLfX3bi2ivsqErK7zbXr8jpWUdiLFH0YOPc2VCQbLd
R7jh7Fw9KunaJ43+COSi0vPU0RIr9OJHNdwhAFLDahm3TCtSbWV9FD</vt:lpwstr>
  </property>
  <property fmtid="{D5CDD505-2E9C-101B-9397-08002B2CF9AE}" pid="5" name="_new_ms_pID_725433">
    <vt:lpwstr>3K35HxI7JFA5hkFiCZ
JnBvZw==</vt:lpwstr>
  </property>
  <property fmtid="{D5CDD505-2E9C-101B-9397-08002B2CF9AE}" pid="6" name="_2015_ms_pID_725343">
    <vt:lpwstr>(3)92193BQ+WXu1SnGZj3d3/X9p0IZYbi13GyKADLHsZ6WYCpYOOJ8u7/IF88mi3nNECYlGQzUx
29vvoe4WRQ94ruU0d48JTk5tVCtSoiVNX6KFQEhS3n12Fb9XTDEbgVSLIFBC2klvrQeqR6f0
kf5miSiIW3aXEgqZgVuC7ct+NnRl8f9JoLIuwyqjLB4rq7+jWQpNxrxW2HYzHp23T42bE9se
ny/Odsp6GlyAR5SO1T</vt:lpwstr>
  </property>
  <property fmtid="{D5CDD505-2E9C-101B-9397-08002B2CF9AE}" pid="7" name="_2015_ms_pID_7253431">
    <vt:lpwstr>RXs7nYGbPRgyQerUx0iwIrYi1KKlsIPehkNGuzzfqGcB6nj7iYb84E
J8A68wnTZ+tHCN6sjySIRBXmLE4ZkoLZ8/If8+JAfrsiuuBnTvxbY+d8mfmsLTbASiGp5AyQ
/GNqCXps2bg1Tp6r/rnzQ22lDONZn1PWJJJ0EYkf66Vkp2P67POn/inHXEpM6KRTYK3Vhas1
SUYOXFMfH5QpebRe2xY5L8OISM3IjXQM0rGG</vt:lpwstr>
  </property>
  <property fmtid="{D5CDD505-2E9C-101B-9397-08002B2CF9AE}" pid="8" name="_2015_ms_pID_7253432">
    <vt:lpwstr>m+jNAgAfjHhfegRRChnWFYvcGcmspF+ggrTW
OUr7U6y08Srh7Z6ujAq5bRwh6Bsv4A==</vt:lpwstr>
  </property>
  <property fmtid="{D5CDD505-2E9C-101B-9397-08002B2CF9AE}" pid="9" name="ContentTypeId">
    <vt:lpwstr>0x010100470DEA32747F124F8658C108CF116123</vt:lpwstr>
  </property>
  <property fmtid="{D5CDD505-2E9C-101B-9397-08002B2CF9AE}" pid="10" name="WorkflowChangePath">
    <vt:lpwstr>4b47d28e-cf38-4371-8b69-e6bf0177d571,3;4b47d28e-cf38-4371-8b69-e6bf0177d571,3;4b47d28e-cf38-4371-8b69-e6bf0177d571,3;4b47d28e-cf38-4371-8b69-e6bf0177d571,3;4b47d28e-cf38-4371-8b69-e6bf0177d571,9;4b47d28e-cf38-4371-8b69-e6bf0177d571,14;</vt:lpwstr>
  </property>
  <property fmtid="{D5CDD505-2E9C-101B-9397-08002B2CF9AE}" pid="11" name="IsThisNew2">
    <vt:lpwstr>No</vt:lpwstr>
  </property>
  <property fmtid="{D5CDD505-2E9C-101B-9397-08002B2CF9AE}" pid="12" name="_readonly">
    <vt:lpwstr/>
  </property>
  <property fmtid="{D5CDD505-2E9C-101B-9397-08002B2CF9AE}" pid="13" name="_change">
    <vt:lpwstr/>
  </property>
  <property fmtid="{D5CDD505-2E9C-101B-9397-08002B2CF9AE}" pid="14" name="_full-control">
    <vt:lpwstr/>
  </property>
  <property fmtid="{D5CDD505-2E9C-101B-9397-08002B2CF9AE}" pid="15" name="sflag">
    <vt:lpwstr>1609730242</vt:lpwstr>
  </property>
</Properties>
</file>